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8"/>
  </p:notesMasterIdLst>
  <p:sldIdLst>
    <p:sldId id="256" r:id="rId5"/>
    <p:sldId id="257" r:id="rId6"/>
    <p:sldId id="258" r:id="rId7"/>
    <p:sldId id="259" r:id="rId8"/>
    <p:sldId id="260" r:id="rId9"/>
    <p:sldId id="286" r:id="rId10"/>
    <p:sldId id="261" r:id="rId11"/>
    <p:sldId id="289" r:id="rId12"/>
    <p:sldId id="268" r:id="rId13"/>
    <p:sldId id="264" r:id="rId14"/>
    <p:sldId id="265" r:id="rId15"/>
    <p:sldId id="262" r:id="rId16"/>
    <p:sldId id="263" r:id="rId17"/>
    <p:sldId id="266" r:id="rId18"/>
    <p:sldId id="267" r:id="rId19"/>
    <p:sldId id="284" r:id="rId20"/>
    <p:sldId id="271" r:id="rId21"/>
    <p:sldId id="270" r:id="rId22"/>
    <p:sldId id="272" r:id="rId23"/>
    <p:sldId id="273" r:id="rId24"/>
    <p:sldId id="274" r:id="rId25"/>
    <p:sldId id="275" r:id="rId26"/>
    <p:sldId id="276" r:id="rId27"/>
    <p:sldId id="277" r:id="rId28"/>
    <p:sldId id="278" r:id="rId29"/>
    <p:sldId id="280" r:id="rId30"/>
    <p:sldId id="279" r:id="rId31"/>
    <p:sldId id="281" r:id="rId32"/>
    <p:sldId id="282" r:id="rId33"/>
    <p:sldId id="283" r:id="rId34"/>
    <p:sldId id="287" r:id="rId35"/>
    <p:sldId id="288" r:id="rId36"/>
    <p:sldId id="290"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38710-5485-4B36-B5DF-9581AA4928B2}" v="6" dt="2023-06-06T09:52:22.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154" d="100"/>
          <a:sy n="154" d="100"/>
        </p:scale>
        <p:origin x="20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295E3-F7CA-2C7D-FE6A-B70EA4F1F81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7" name="Rectangle 3">
            <a:extLst>
              <a:ext uri="{FF2B5EF4-FFF2-40B4-BE49-F238E27FC236}">
                <a16:creationId xmlns:a16="http://schemas.microsoft.com/office/drawing/2014/main" id="{4591EE33-DD1C-F4AC-A2BC-26D0FA61C26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8" name="Rectangle 4">
            <a:extLst>
              <a:ext uri="{FF2B5EF4-FFF2-40B4-BE49-F238E27FC236}">
                <a16:creationId xmlns:a16="http://schemas.microsoft.com/office/drawing/2014/main" id="{0EE22A03-7DD0-D54A-608F-19A916914B4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EB696B00-0886-A22F-BB96-7BCDD6A6E84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71E6F530-D1F1-C0DC-C8E4-6CD08669A96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31" name="Rectangle 7">
            <a:extLst>
              <a:ext uri="{FF2B5EF4-FFF2-40B4-BE49-F238E27FC236}">
                <a16:creationId xmlns:a16="http://schemas.microsoft.com/office/drawing/2014/main" id="{C0D2153D-8E9F-B7F1-9A1E-624DAF89611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2CCF96-3764-46A2-8863-85054112851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DDAB74-78D4-8A6B-1C5B-3CAC0525620F}"/>
              </a:ext>
            </a:extLst>
          </p:cNvPr>
          <p:cNvSpPr>
            <a:spLocks noGrp="1" noChangeArrowheads="1"/>
          </p:cNvSpPr>
          <p:nvPr>
            <p:ph type="sldNum" sz="quarter" idx="5"/>
          </p:nvPr>
        </p:nvSpPr>
        <p:spPr>
          <a:ln/>
        </p:spPr>
        <p:txBody>
          <a:bodyPr/>
          <a:lstStyle/>
          <a:p>
            <a:fld id="{97FE2A3F-90C1-4946-BFD8-36FB1A9C466B}" type="slidenum">
              <a:rPr lang="en-US" altLang="en-US"/>
              <a:pPr/>
              <a:t>1</a:t>
            </a:fld>
            <a:endParaRPr lang="en-US" altLang="en-US"/>
          </a:p>
        </p:txBody>
      </p:sp>
      <p:sp>
        <p:nvSpPr>
          <p:cNvPr id="34818" name="Rectangle 2">
            <a:extLst>
              <a:ext uri="{FF2B5EF4-FFF2-40B4-BE49-F238E27FC236}">
                <a16:creationId xmlns:a16="http://schemas.microsoft.com/office/drawing/2014/main" id="{9904BE75-C3FB-F05C-8D81-D61C1201DA5C}"/>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59B535A4-B6A7-FDB3-D292-A541E1C1C18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30B0AF-A9D3-37A4-37B8-A5D496F08D14}"/>
              </a:ext>
            </a:extLst>
          </p:cNvPr>
          <p:cNvSpPr>
            <a:spLocks noGrp="1" noChangeArrowheads="1"/>
          </p:cNvSpPr>
          <p:nvPr>
            <p:ph type="sldNum" sz="quarter" idx="5"/>
          </p:nvPr>
        </p:nvSpPr>
        <p:spPr>
          <a:ln/>
        </p:spPr>
        <p:txBody>
          <a:bodyPr/>
          <a:lstStyle/>
          <a:p>
            <a:fld id="{06B4C3B5-4A8F-4C0C-B6B7-723FBD725512}" type="slidenum">
              <a:rPr lang="en-US" altLang="en-US"/>
              <a:pPr/>
              <a:t>10</a:t>
            </a:fld>
            <a:endParaRPr lang="en-US" altLang="en-US"/>
          </a:p>
        </p:txBody>
      </p:sp>
      <p:sp>
        <p:nvSpPr>
          <p:cNvPr id="52226" name="Rectangle 2">
            <a:extLst>
              <a:ext uri="{FF2B5EF4-FFF2-40B4-BE49-F238E27FC236}">
                <a16:creationId xmlns:a16="http://schemas.microsoft.com/office/drawing/2014/main" id="{624BBD85-78AE-F523-AADF-E3EEFAF4DF75}"/>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B76DCB78-2DAC-E95E-7C22-F67CF84112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8B47E6-0ADB-6AB5-E85D-67C124EA40FA}"/>
              </a:ext>
            </a:extLst>
          </p:cNvPr>
          <p:cNvSpPr>
            <a:spLocks noGrp="1" noChangeArrowheads="1"/>
          </p:cNvSpPr>
          <p:nvPr>
            <p:ph type="sldNum" sz="quarter" idx="5"/>
          </p:nvPr>
        </p:nvSpPr>
        <p:spPr>
          <a:ln/>
        </p:spPr>
        <p:txBody>
          <a:bodyPr/>
          <a:lstStyle/>
          <a:p>
            <a:fld id="{7DC24B33-5305-4414-83A5-55838C960CD9}" type="slidenum">
              <a:rPr lang="en-US" altLang="en-US"/>
              <a:pPr/>
              <a:t>11</a:t>
            </a:fld>
            <a:endParaRPr lang="en-US" altLang="en-US"/>
          </a:p>
        </p:txBody>
      </p:sp>
      <p:sp>
        <p:nvSpPr>
          <p:cNvPr id="53250" name="Rectangle 2">
            <a:extLst>
              <a:ext uri="{FF2B5EF4-FFF2-40B4-BE49-F238E27FC236}">
                <a16:creationId xmlns:a16="http://schemas.microsoft.com/office/drawing/2014/main" id="{4FB13043-DF82-175E-C461-4AA961A93466}"/>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AA3C9377-D361-677A-EFB6-93E9209BC6B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32F4F9-4516-DE80-7205-A107F762EE7F}"/>
              </a:ext>
            </a:extLst>
          </p:cNvPr>
          <p:cNvSpPr>
            <a:spLocks noGrp="1" noChangeArrowheads="1"/>
          </p:cNvSpPr>
          <p:nvPr>
            <p:ph type="sldNum" sz="quarter" idx="5"/>
          </p:nvPr>
        </p:nvSpPr>
        <p:spPr>
          <a:ln/>
        </p:spPr>
        <p:txBody>
          <a:bodyPr/>
          <a:lstStyle/>
          <a:p>
            <a:fld id="{B3934D6D-51DE-4BC9-8FF3-C1A37387C645}" type="slidenum">
              <a:rPr lang="en-US" altLang="en-US"/>
              <a:pPr/>
              <a:t>12</a:t>
            </a:fld>
            <a:endParaRPr lang="en-US" altLang="en-US"/>
          </a:p>
        </p:txBody>
      </p:sp>
      <p:sp>
        <p:nvSpPr>
          <p:cNvPr id="44034" name="Rectangle 2">
            <a:extLst>
              <a:ext uri="{FF2B5EF4-FFF2-40B4-BE49-F238E27FC236}">
                <a16:creationId xmlns:a16="http://schemas.microsoft.com/office/drawing/2014/main" id="{6A26147F-2A53-0666-F52C-7F2C7CA224F4}"/>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53E5892F-6EA3-D493-C77B-96DEB1EC601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14B9D4-BF57-9479-5160-E444D8021BFD}"/>
              </a:ext>
            </a:extLst>
          </p:cNvPr>
          <p:cNvSpPr>
            <a:spLocks noGrp="1" noChangeArrowheads="1"/>
          </p:cNvSpPr>
          <p:nvPr>
            <p:ph type="sldNum" sz="quarter" idx="5"/>
          </p:nvPr>
        </p:nvSpPr>
        <p:spPr>
          <a:ln/>
        </p:spPr>
        <p:txBody>
          <a:bodyPr/>
          <a:lstStyle/>
          <a:p>
            <a:fld id="{A6B4BF80-5E89-43FF-82BC-B1905BD6F035}" type="slidenum">
              <a:rPr lang="en-US" altLang="en-US"/>
              <a:pPr/>
              <a:t>13</a:t>
            </a:fld>
            <a:endParaRPr lang="en-US" altLang="en-US"/>
          </a:p>
        </p:txBody>
      </p:sp>
      <p:sp>
        <p:nvSpPr>
          <p:cNvPr id="45058" name="Rectangle 2">
            <a:extLst>
              <a:ext uri="{FF2B5EF4-FFF2-40B4-BE49-F238E27FC236}">
                <a16:creationId xmlns:a16="http://schemas.microsoft.com/office/drawing/2014/main" id="{16A63C66-7715-A845-8DCC-AE86F8A7C5DB}"/>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0912019E-A94B-9DD5-149A-F86B6897A98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D4B0A4-A266-3FE9-744F-88D68E2C537C}"/>
              </a:ext>
            </a:extLst>
          </p:cNvPr>
          <p:cNvSpPr>
            <a:spLocks noGrp="1" noChangeArrowheads="1"/>
          </p:cNvSpPr>
          <p:nvPr>
            <p:ph type="sldNum" sz="quarter" idx="5"/>
          </p:nvPr>
        </p:nvSpPr>
        <p:spPr>
          <a:ln/>
        </p:spPr>
        <p:txBody>
          <a:bodyPr/>
          <a:lstStyle/>
          <a:p>
            <a:fld id="{01784B6E-2706-4AE8-82FC-7EA9C1202B89}" type="slidenum">
              <a:rPr lang="en-US" altLang="en-US"/>
              <a:pPr/>
              <a:t>14</a:t>
            </a:fld>
            <a:endParaRPr lang="en-US" altLang="en-US"/>
          </a:p>
        </p:txBody>
      </p:sp>
      <p:sp>
        <p:nvSpPr>
          <p:cNvPr id="54274" name="Rectangle 2">
            <a:extLst>
              <a:ext uri="{FF2B5EF4-FFF2-40B4-BE49-F238E27FC236}">
                <a16:creationId xmlns:a16="http://schemas.microsoft.com/office/drawing/2014/main" id="{916B4EF5-3415-F206-0754-D2F6DBA38204}"/>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04078B54-79D0-4DDF-50BD-DFE225416B8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D64F73-8287-5BBA-9FE6-1BBF2328F5A8}"/>
              </a:ext>
            </a:extLst>
          </p:cNvPr>
          <p:cNvSpPr>
            <a:spLocks noGrp="1" noChangeArrowheads="1"/>
          </p:cNvSpPr>
          <p:nvPr>
            <p:ph type="sldNum" sz="quarter" idx="5"/>
          </p:nvPr>
        </p:nvSpPr>
        <p:spPr>
          <a:ln/>
        </p:spPr>
        <p:txBody>
          <a:bodyPr/>
          <a:lstStyle/>
          <a:p>
            <a:fld id="{486B3664-666B-48EE-BE08-AAAA9D096D3E}" type="slidenum">
              <a:rPr lang="en-US" altLang="en-US"/>
              <a:pPr/>
              <a:t>15</a:t>
            </a:fld>
            <a:endParaRPr lang="en-US" altLang="en-US"/>
          </a:p>
        </p:txBody>
      </p:sp>
      <p:sp>
        <p:nvSpPr>
          <p:cNvPr id="55298" name="Rectangle 2">
            <a:extLst>
              <a:ext uri="{FF2B5EF4-FFF2-40B4-BE49-F238E27FC236}">
                <a16:creationId xmlns:a16="http://schemas.microsoft.com/office/drawing/2014/main" id="{055A0EB8-899E-3A02-1896-34BF27B80F3B}"/>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AE510A8B-C66E-2299-F705-43846D00FA7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98954A-BA9C-AC78-6664-E0B50B5FCD7F}"/>
              </a:ext>
            </a:extLst>
          </p:cNvPr>
          <p:cNvSpPr>
            <a:spLocks noGrp="1" noChangeArrowheads="1"/>
          </p:cNvSpPr>
          <p:nvPr>
            <p:ph type="sldNum" sz="quarter" idx="5"/>
          </p:nvPr>
        </p:nvSpPr>
        <p:spPr>
          <a:ln/>
        </p:spPr>
        <p:txBody>
          <a:bodyPr/>
          <a:lstStyle/>
          <a:p>
            <a:fld id="{878FB657-6C11-4A5B-9AF4-BF96B8B63C15}" type="slidenum">
              <a:rPr lang="en-US" altLang="en-US"/>
              <a:pPr/>
              <a:t>16</a:t>
            </a:fld>
            <a:endParaRPr lang="en-US" altLang="en-US"/>
          </a:p>
        </p:txBody>
      </p:sp>
      <p:sp>
        <p:nvSpPr>
          <p:cNvPr id="92162" name="Rectangle 2">
            <a:extLst>
              <a:ext uri="{FF2B5EF4-FFF2-40B4-BE49-F238E27FC236}">
                <a16:creationId xmlns:a16="http://schemas.microsoft.com/office/drawing/2014/main" id="{2C563C2E-0777-EDA8-CA30-9250A8173E7C}"/>
              </a:ext>
            </a:extLst>
          </p:cNvPr>
          <p:cNvSpPr>
            <a:spLocks noChangeArrowheads="1" noTextEdit="1"/>
          </p:cNvSpPr>
          <p:nvPr>
            <p:ph type="sldImg"/>
          </p:nvPr>
        </p:nvSpPr>
        <p:spPr>
          <a:ln/>
        </p:spPr>
      </p:sp>
      <p:sp>
        <p:nvSpPr>
          <p:cNvPr id="92163" name="Rectangle 3">
            <a:extLst>
              <a:ext uri="{FF2B5EF4-FFF2-40B4-BE49-F238E27FC236}">
                <a16:creationId xmlns:a16="http://schemas.microsoft.com/office/drawing/2014/main" id="{E5AE9136-101B-35D3-FE2F-9D41A5E532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5AF7E1-20D2-E61C-53BE-6CDE795A7BA0}"/>
              </a:ext>
            </a:extLst>
          </p:cNvPr>
          <p:cNvSpPr>
            <a:spLocks noGrp="1" noChangeArrowheads="1"/>
          </p:cNvSpPr>
          <p:nvPr>
            <p:ph type="sldNum" sz="quarter" idx="5"/>
          </p:nvPr>
        </p:nvSpPr>
        <p:spPr>
          <a:ln/>
        </p:spPr>
        <p:txBody>
          <a:bodyPr/>
          <a:lstStyle/>
          <a:p>
            <a:fld id="{5FF4121D-BE8D-4BE2-AEF1-31BDCFA14CA8}" type="slidenum">
              <a:rPr lang="en-US" altLang="en-US"/>
              <a:pPr/>
              <a:t>17</a:t>
            </a:fld>
            <a:endParaRPr lang="en-US" altLang="en-US"/>
          </a:p>
        </p:txBody>
      </p:sp>
      <p:sp>
        <p:nvSpPr>
          <p:cNvPr id="67586" name="Rectangle 2">
            <a:extLst>
              <a:ext uri="{FF2B5EF4-FFF2-40B4-BE49-F238E27FC236}">
                <a16:creationId xmlns:a16="http://schemas.microsoft.com/office/drawing/2014/main" id="{78F35DFC-29F2-0B1A-7716-47C5665AE744}"/>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95ED09E0-FE81-065D-8CD4-CEBF921246E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0FAB8C-3ECA-F21C-25DF-F30F439F6C01}"/>
              </a:ext>
            </a:extLst>
          </p:cNvPr>
          <p:cNvSpPr>
            <a:spLocks noGrp="1" noChangeArrowheads="1"/>
          </p:cNvSpPr>
          <p:nvPr>
            <p:ph type="sldNum" sz="quarter" idx="5"/>
          </p:nvPr>
        </p:nvSpPr>
        <p:spPr>
          <a:ln/>
        </p:spPr>
        <p:txBody>
          <a:bodyPr/>
          <a:lstStyle/>
          <a:p>
            <a:fld id="{4AE50424-3476-47D1-AFDF-FD92CCD9C7A0}" type="slidenum">
              <a:rPr lang="en-US" altLang="en-US"/>
              <a:pPr/>
              <a:t>18</a:t>
            </a:fld>
            <a:endParaRPr lang="en-US" altLang="en-US"/>
          </a:p>
        </p:txBody>
      </p:sp>
      <p:sp>
        <p:nvSpPr>
          <p:cNvPr id="68610" name="Rectangle 2">
            <a:extLst>
              <a:ext uri="{FF2B5EF4-FFF2-40B4-BE49-F238E27FC236}">
                <a16:creationId xmlns:a16="http://schemas.microsoft.com/office/drawing/2014/main" id="{BE18ECAB-3105-DA4B-E771-BA1C1AF7FD73}"/>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40EF17C5-4BD4-31A0-EC1E-05EE3FD962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DB7AFC-F1DB-13EA-7048-577773B8EFCB}"/>
              </a:ext>
            </a:extLst>
          </p:cNvPr>
          <p:cNvSpPr>
            <a:spLocks noGrp="1" noChangeArrowheads="1"/>
          </p:cNvSpPr>
          <p:nvPr>
            <p:ph type="sldNum" sz="quarter" idx="5"/>
          </p:nvPr>
        </p:nvSpPr>
        <p:spPr>
          <a:ln/>
        </p:spPr>
        <p:txBody>
          <a:bodyPr/>
          <a:lstStyle/>
          <a:p>
            <a:fld id="{FB282A85-F731-4562-8994-7FE0CFF5DD3E}" type="slidenum">
              <a:rPr lang="en-US" altLang="en-US"/>
              <a:pPr/>
              <a:t>19</a:t>
            </a:fld>
            <a:endParaRPr lang="en-US" altLang="en-US"/>
          </a:p>
        </p:txBody>
      </p:sp>
      <p:sp>
        <p:nvSpPr>
          <p:cNvPr id="69634" name="Rectangle 2">
            <a:extLst>
              <a:ext uri="{FF2B5EF4-FFF2-40B4-BE49-F238E27FC236}">
                <a16:creationId xmlns:a16="http://schemas.microsoft.com/office/drawing/2014/main" id="{6BDF0C67-A93B-1FEA-2455-8F6B40D1B9D8}"/>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F6687626-94E3-07E7-4B30-CEDA2F6AA13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0D2B8A-0B6C-906A-5010-BA7116469A90}"/>
              </a:ext>
            </a:extLst>
          </p:cNvPr>
          <p:cNvSpPr>
            <a:spLocks noGrp="1" noChangeArrowheads="1"/>
          </p:cNvSpPr>
          <p:nvPr>
            <p:ph type="sldNum" sz="quarter" idx="5"/>
          </p:nvPr>
        </p:nvSpPr>
        <p:spPr>
          <a:ln/>
        </p:spPr>
        <p:txBody>
          <a:bodyPr/>
          <a:lstStyle/>
          <a:p>
            <a:fld id="{24584DDF-7A1A-4922-9191-02D068FA0AFD}" type="slidenum">
              <a:rPr lang="en-US" altLang="en-US"/>
              <a:pPr/>
              <a:t>2</a:t>
            </a:fld>
            <a:endParaRPr lang="en-US" altLang="en-US"/>
          </a:p>
        </p:txBody>
      </p:sp>
      <p:sp>
        <p:nvSpPr>
          <p:cNvPr id="35842" name="Rectangle 2">
            <a:extLst>
              <a:ext uri="{FF2B5EF4-FFF2-40B4-BE49-F238E27FC236}">
                <a16:creationId xmlns:a16="http://schemas.microsoft.com/office/drawing/2014/main" id="{C10E9274-C6E3-CDDC-B2B3-B01ECBA04019}"/>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0D9C470C-A9AA-3B4B-6A73-D28F38CAA38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12EC16-8F93-31C0-F624-F6399A628CD9}"/>
              </a:ext>
            </a:extLst>
          </p:cNvPr>
          <p:cNvSpPr>
            <a:spLocks noGrp="1" noChangeArrowheads="1"/>
          </p:cNvSpPr>
          <p:nvPr>
            <p:ph type="sldNum" sz="quarter" idx="5"/>
          </p:nvPr>
        </p:nvSpPr>
        <p:spPr>
          <a:ln/>
        </p:spPr>
        <p:txBody>
          <a:bodyPr/>
          <a:lstStyle/>
          <a:p>
            <a:fld id="{F8187751-0814-4CFE-AEA8-ED088345E9F4}" type="slidenum">
              <a:rPr lang="en-US" altLang="en-US"/>
              <a:pPr/>
              <a:t>20</a:t>
            </a:fld>
            <a:endParaRPr lang="en-US" altLang="en-US"/>
          </a:p>
        </p:txBody>
      </p:sp>
      <p:sp>
        <p:nvSpPr>
          <p:cNvPr id="70658" name="Rectangle 2">
            <a:extLst>
              <a:ext uri="{FF2B5EF4-FFF2-40B4-BE49-F238E27FC236}">
                <a16:creationId xmlns:a16="http://schemas.microsoft.com/office/drawing/2014/main" id="{891B9DF3-F70D-12FF-9B63-01E6E37FE42A}"/>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0DF8598C-8B72-F4CF-E63C-61128FF7D5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A934F8-464D-F9E5-A126-F06DF670C5AF}"/>
              </a:ext>
            </a:extLst>
          </p:cNvPr>
          <p:cNvSpPr>
            <a:spLocks noGrp="1" noChangeArrowheads="1"/>
          </p:cNvSpPr>
          <p:nvPr>
            <p:ph type="sldNum" sz="quarter" idx="5"/>
          </p:nvPr>
        </p:nvSpPr>
        <p:spPr>
          <a:ln/>
        </p:spPr>
        <p:txBody>
          <a:bodyPr/>
          <a:lstStyle/>
          <a:p>
            <a:fld id="{83B7447B-9223-47B3-A434-B767D523C425}" type="slidenum">
              <a:rPr lang="en-US" altLang="en-US"/>
              <a:pPr/>
              <a:t>21</a:t>
            </a:fld>
            <a:endParaRPr lang="en-US" altLang="en-US"/>
          </a:p>
        </p:txBody>
      </p:sp>
      <p:sp>
        <p:nvSpPr>
          <p:cNvPr id="71682" name="Rectangle 2">
            <a:extLst>
              <a:ext uri="{FF2B5EF4-FFF2-40B4-BE49-F238E27FC236}">
                <a16:creationId xmlns:a16="http://schemas.microsoft.com/office/drawing/2014/main" id="{8D287C40-9997-952E-FACE-CD2F3069D904}"/>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A2AC46A9-42A4-8F62-32CE-10CAFEA7DA1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6154B0-68CF-DCBE-E5E3-B793A5BF522D}"/>
              </a:ext>
            </a:extLst>
          </p:cNvPr>
          <p:cNvSpPr>
            <a:spLocks noGrp="1" noChangeArrowheads="1"/>
          </p:cNvSpPr>
          <p:nvPr>
            <p:ph type="sldNum" sz="quarter" idx="5"/>
          </p:nvPr>
        </p:nvSpPr>
        <p:spPr>
          <a:ln/>
        </p:spPr>
        <p:txBody>
          <a:bodyPr/>
          <a:lstStyle/>
          <a:p>
            <a:fld id="{0DFCEB4E-66D8-4F1D-B8B7-FE2B52F9EC8C}" type="slidenum">
              <a:rPr lang="en-US" altLang="en-US"/>
              <a:pPr/>
              <a:t>22</a:t>
            </a:fld>
            <a:endParaRPr lang="en-US" altLang="en-US"/>
          </a:p>
        </p:txBody>
      </p:sp>
      <p:sp>
        <p:nvSpPr>
          <p:cNvPr id="72706" name="Rectangle 2">
            <a:extLst>
              <a:ext uri="{FF2B5EF4-FFF2-40B4-BE49-F238E27FC236}">
                <a16:creationId xmlns:a16="http://schemas.microsoft.com/office/drawing/2014/main" id="{DC0A91EB-2A36-7863-B508-544CFAADD4E2}"/>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DFD4F384-3BC4-77B0-2950-2FB652E3492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412526-3622-7B3B-6851-A7465D23AA0B}"/>
              </a:ext>
            </a:extLst>
          </p:cNvPr>
          <p:cNvSpPr>
            <a:spLocks noGrp="1" noChangeArrowheads="1"/>
          </p:cNvSpPr>
          <p:nvPr>
            <p:ph type="sldNum" sz="quarter" idx="5"/>
          </p:nvPr>
        </p:nvSpPr>
        <p:spPr>
          <a:ln/>
        </p:spPr>
        <p:txBody>
          <a:bodyPr/>
          <a:lstStyle/>
          <a:p>
            <a:fld id="{47E953E0-B646-484A-A540-85C32EDC641E}" type="slidenum">
              <a:rPr lang="en-US" altLang="en-US"/>
              <a:pPr/>
              <a:t>23</a:t>
            </a:fld>
            <a:endParaRPr lang="en-US" altLang="en-US"/>
          </a:p>
        </p:txBody>
      </p:sp>
      <p:sp>
        <p:nvSpPr>
          <p:cNvPr id="73730" name="Rectangle 2">
            <a:extLst>
              <a:ext uri="{FF2B5EF4-FFF2-40B4-BE49-F238E27FC236}">
                <a16:creationId xmlns:a16="http://schemas.microsoft.com/office/drawing/2014/main" id="{C611CC57-5F03-F215-D743-0B6E8A72944E}"/>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122C73D9-5AF3-F5CF-BA0C-990774AF79C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020D08-C6F1-77BC-A8D0-8343B1147590}"/>
              </a:ext>
            </a:extLst>
          </p:cNvPr>
          <p:cNvSpPr>
            <a:spLocks noGrp="1" noChangeArrowheads="1"/>
          </p:cNvSpPr>
          <p:nvPr>
            <p:ph type="sldNum" sz="quarter" idx="5"/>
          </p:nvPr>
        </p:nvSpPr>
        <p:spPr>
          <a:ln/>
        </p:spPr>
        <p:txBody>
          <a:bodyPr/>
          <a:lstStyle/>
          <a:p>
            <a:fld id="{4B233F5C-9642-4021-9D22-95A9A10ED537}" type="slidenum">
              <a:rPr lang="en-US" altLang="en-US"/>
              <a:pPr/>
              <a:t>24</a:t>
            </a:fld>
            <a:endParaRPr lang="en-US" altLang="en-US"/>
          </a:p>
        </p:txBody>
      </p:sp>
      <p:sp>
        <p:nvSpPr>
          <p:cNvPr id="74754" name="Rectangle 2">
            <a:extLst>
              <a:ext uri="{FF2B5EF4-FFF2-40B4-BE49-F238E27FC236}">
                <a16:creationId xmlns:a16="http://schemas.microsoft.com/office/drawing/2014/main" id="{AAEE6E16-E3F2-8515-30A8-851E7CC127F9}"/>
              </a:ext>
            </a:extLst>
          </p:cNvPr>
          <p:cNvSpPr>
            <a:spLocks noChangeArrowheads="1" noTextEdit="1"/>
          </p:cNvSpPr>
          <p:nvPr>
            <p:ph type="sldImg"/>
          </p:nvPr>
        </p:nvSpPr>
        <p:spPr>
          <a:ln/>
        </p:spPr>
      </p:sp>
      <p:sp>
        <p:nvSpPr>
          <p:cNvPr id="74755" name="Rectangle 3">
            <a:extLst>
              <a:ext uri="{FF2B5EF4-FFF2-40B4-BE49-F238E27FC236}">
                <a16:creationId xmlns:a16="http://schemas.microsoft.com/office/drawing/2014/main" id="{C88EBBFE-4E27-B376-0FAF-B004BF359D6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F4DD7B-09B8-46D2-73CC-C1D475E3B2DB}"/>
              </a:ext>
            </a:extLst>
          </p:cNvPr>
          <p:cNvSpPr>
            <a:spLocks noGrp="1" noChangeArrowheads="1"/>
          </p:cNvSpPr>
          <p:nvPr>
            <p:ph type="sldNum" sz="quarter" idx="5"/>
          </p:nvPr>
        </p:nvSpPr>
        <p:spPr>
          <a:ln/>
        </p:spPr>
        <p:txBody>
          <a:bodyPr/>
          <a:lstStyle/>
          <a:p>
            <a:fld id="{1CB1C278-294C-4E6B-98E9-37B10B5DE97A}" type="slidenum">
              <a:rPr lang="en-US" altLang="en-US"/>
              <a:pPr/>
              <a:t>25</a:t>
            </a:fld>
            <a:endParaRPr lang="en-US" altLang="en-US"/>
          </a:p>
        </p:txBody>
      </p:sp>
      <p:sp>
        <p:nvSpPr>
          <p:cNvPr id="75778" name="Rectangle 2">
            <a:extLst>
              <a:ext uri="{FF2B5EF4-FFF2-40B4-BE49-F238E27FC236}">
                <a16:creationId xmlns:a16="http://schemas.microsoft.com/office/drawing/2014/main" id="{1A6D2E60-38EC-9236-B8AC-A2F615DEA5FC}"/>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E70E0DCA-E52C-E51C-FD8A-AAFD646B0BF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861165-00C5-1F00-E632-DA10EFC896F0}"/>
              </a:ext>
            </a:extLst>
          </p:cNvPr>
          <p:cNvSpPr>
            <a:spLocks noGrp="1" noChangeArrowheads="1"/>
          </p:cNvSpPr>
          <p:nvPr>
            <p:ph type="sldNum" sz="quarter" idx="5"/>
          </p:nvPr>
        </p:nvSpPr>
        <p:spPr>
          <a:ln/>
        </p:spPr>
        <p:txBody>
          <a:bodyPr/>
          <a:lstStyle/>
          <a:p>
            <a:fld id="{E35250C7-4FF0-40AC-967F-FB880236DD25}" type="slidenum">
              <a:rPr lang="en-US" altLang="en-US"/>
              <a:pPr/>
              <a:t>26</a:t>
            </a:fld>
            <a:endParaRPr lang="en-US" altLang="en-US"/>
          </a:p>
        </p:txBody>
      </p:sp>
      <p:sp>
        <p:nvSpPr>
          <p:cNvPr id="81922" name="Rectangle 2">
            <a:extLst>
              <a:ext uri="{FF2B5EF4-FFF2-40B4-BE49-F238E27FC236}">
                <a16:creationId xmlns:a16="http://schemas.microsoft.com/office/drawing/2014/main" id="{F73CDAC1-0AB4-D87C-9D8A-B4C996EE9C04}"/>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B0B7AF89-E535-18B6-CE8E-043A2026DAA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93037E-9A57-4F7D-E1E1-5E97E22BA175}"/>
              </a:ext>
            </a:extLst>
          </p:cNvPr>
          <p:cNvSpPr>
            <a:spLocks noGrp="1" noChangeArrowheads="1"/>
          </p:cNvSpPr>
          <p:nvPr>
            <p:ph type="sldNum" sz="quarter" idx="5"/>
          </p:nvPr>
        </p:nvSpPr>
        <p:spPr>
          <a:ln/>
        </p:spPr>
        <p:txBody>
          <a:bodyPr/>
          <a:lstStyle/>
          <a:p>
            <a:fld id="{7D8D97CB-3DFC-4782-AE8B-21AC7756AC48}" type="slidenum">
              <a:rPr lang="en-US" altLang="en-US"/>
              <a:pPr/>
              <a:t>27</a:t>
            </a:fld>
            <a:endParaRPr lang="en-US" altLang="en-US"/>
          </a:p>
        </p:txBody>
      </p:sp>
      <p:sp>
        <p:nvSpPr>
          <p:cNvPr id="76802" name="Rectangle 2">
            <a:extLst>
              <a:ext uri="{FF2B5EF4-FFF2-40B4-BE49-F238E27FC236}">
                <a16:creationId xmlns:a16="http://schemas.microsoft.com/office/drawing/2014/main" id="{A46CD7A6-1B25-94D5-0BF1-001B4F43B1C2}"/>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20249DA5-9575-AAD7-A4B2-4DE462117BF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4678EA-D466-6DF7-581D-2C98CCB19F55}"/>
              </a:ext>
            </a:extLst>
          </p:cNvPr>
          <p:cNvSpPr>
            <a:spLocks noGrp="1" noChangeArrowheads="1"/>
          </p:cNvSpPr>
          <p:nvPr>
            <p:ph type="sldNum" sz="quarter" idx="5"/>
          </p:nvPr>
        </p:nvSpPr>
        <p:spPr>
          <a:ln/>
        </p:spPr>
        <p:txBody>
          <a:bodyPr/>
          <a:lstStyle/>
          <a:p>
            <a:fld id="{A5D52E5F-A687-452A-8FDF-BB4225E1A6A9}" type="slidenum">
              <a:rPr lang="en-US" altLang="en-US"/>
              <a:pPr/>
              <a:t>28</a:t>
            </a:fld>
            <a:endParaRPr lang="en-US" altLang="en-US"/>
          </a:p>
        </p:txBody>
      </p:sp>
      <p:sp>
        <p:nvSpPr>
          <p:cNvPr id="82946" name="Rectangle 2">
            <a:extLst>
              <a:ext uri="{FF2B5EF4-FFF2-40B4-BE49-F238E27FC236}">
                <a16:creationId xmlns:a16="http://schemas.microsoft.com/office/drawing/2014/main" id="{44B46046-B683-7E83-4E7B-35F5CAF6B228}"/>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B3345572-2247-B6BA-9F89-472F16D716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6CD84A-A5AE-7BBF-6726-2489FD405101}"/>
              </a:ext>
            </a:extLst>
          </p:cNvPr>
          <p:cNvSpPr>
            <a:spLocks noGrp="1" noChangeArrowheads="1"/>
          </p:cNvSpPr>
          <p:nvPr>
            <p:ph type="sldNum" sz="quarter" idx="5"/>
          </p:nvPr>
        </p:nvSpPr>
        <p:spPr>
          <a:ln/>
        </p:spPr>
        <p:txBody>
          <a:bodyPr/>
          <a:lstStyle/>
          <a:p>
            <a:fld id="{216E045A-BB33-48A1-ABEA-78589DDB69BA}" type="slidenum">
              <a:rPr lang="en-US" altLang="en-US"/>
              <a:pPr/>
              <a:t>29</a:t>
            </a:fld>
            <a:endParaRPr lang="en-US" altLang="en-US"/>
          </a:p>
        </p:txBody>
      </p:sp>
      <p:sp>
        <p:nvSpPr>
          <p:cNvPr id="83970" name="Rectangle 2">
            <a:extLst>
              <a:ext uri="{FF2B5EF4-FFF2-40B4-BE49-F238E27FC236}">
                <a16:creationId xmlns:a16="http://schemas.microsoft.com/office/drawing/2014/main" id="{CC9CCF13-4034-1E22-91AB-C20CF2E1701D}"/>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58242A24-3F29-43C4-5100-DF14EA60460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C2E3E1-1787-BF1A-7F24-3AB4AAF39F80}"/>
              </a:ext>
            </a:extLst>
          </p:cNvPr>
          <p:cNvSpPr>
            <a:spLocks noGrp="1" noChangeArrowheads="1"/>
          </p:cNvSpPr>
          <p:nvPr>
            <p:ph type="sldNum" sz="quarter" idx="5"/>
          </p:nvPr>
        </p:nvSpPr>
        <p:spPr>
          <a:ln/>
        </p:spPr>
        <p:txBody>
          <a:bodyPr/>
          <a:lstStyle/>
          <a:p>
            <a:fld id="{CC65A0B2-760F-46B3-8F44-0C539C89CD35}" type="slidenum">
              <a:rPr lang="en-US" altLang="en-US"/>
              <a:pPr/>
              <a:t>3</a:t>
            </a:fld>
            <a:endParaRPr lang="en-US" altLang="en-US"/>
          </a:p>
        </p:txBody>
      </p:sp>
      <p:sp>
        <p:nvSpPr>
          <p:cNvPr id="36866" name="Rectangle 2">
            <a:extLst>
              <a:ext uri="{FF2B5EF4-FFF2-40B4-BE49-F238E27FC236}">
                <a16:creationId xmlns:a16="http://schemas.microsoft.com/office/drawing/2014/main" id="{BE31A84F-54CD-204D-44D7-3618CE750258}"/>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2106430B-1DC1-CCC1-058A-3A15E28E2C4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7E7AEF-818C-206A-5D5E-D8E11782FD67}"/>
              </a:ext>
            </a:extLst>
          </p:cNvPr>
          <p:cNvSpPr>
            <a:spLocks noGrp="1" noChangeArrowheads="1"/>
          </p:cNvSpPr>
          <p:nvPr>
            <p:ph type="sldNum" sz="quarter" idx="5"/>
          </p:nvPr>
        </p:nvSpPr>
        <p:spPr>
          <a:ln/>
        </p:spPr>
        <p:txBody>
          <a:bodyPr/>
          <a:lstStyle/>
          <a:p>
            <a:fld id="{D9CCBB95-0CE0-42B9-AC32-92267C516195}" type="slidenum">
              <a:rPr lang="en-US" altLang="en-US"/>
              <a:pPr/>
              <a:t>30</a:t>
            </a:fld>
            <a:endParaRPr lang="en-US" altLang="en-US"/>
          </a:p>
        </p:txBody>
      </p:sp>
      <p:sp>
        <p:nvSpPr>
          <p:cNvPr id="84994" name="Rectangle 2">
            <a:extLst>
              <a:ext uri="{FF2B5EF4-FFF2-40B4-BE49-F238E27FC236}">
                <a16:creationId xmlns:a16="http://schemas.microsoft.com/office/drawing/2014/main" id="{06679E31-F459-75BA-84B0-2CB48078D18C}"/>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7D5ABF0B-9266-2F36-2EA7-9A54FE332A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97E7C5-B322-4AC3-0F4F-DAFFD79E99DF}"/>
              </a:ext>
            </a:extLst>
          </p:cNvPr>
          <p:cNvSpPr>
            <a:spLocks noGrp="1" noChangeArrowheads="1"/>
          </p:cNvSpPr>
          <p:nvPr>
            <p:ph type="sldNum" sz="quarter" idx="5"/>
          </p:nvPr>
        </p:nvSpPr>
        <p:spPr>
          <a:ln/>
        </p:spPr>
        <p:txBody>
          <a:bodyPr/>
          <a:lstStyle/>
          <a:p>
            <a:fld id="{919B0805-94F3-4922-B9B5-50BE3E5FEE98}" type="slidenum">
              <a:rPr lang="en-US" altLang="en-US"/>
              <a:pPr/>
              <a:t>31</a:t>
            </a:fld>
            <a:endParaRPr lang="en-US" altLang="en-US"/>
          </a:p>
        </p:txBody>
      </p:sp>
      <p:sp>
        <p:nvSpPr>
          <p:cNvPr id="93186" name="Rectangle 2">
            <a:extLst>
              <a:ext uri="{FF2B5EF4-FFF2-40B4-BE49-F238E27FC236}">
                <a16:creationId xmlns:a16="http://schemas.microsoft.com/office/drawing/2014/main" id="{E7B4C464-CA4B-495B-450F-415CA1464173}"/>
              </a:ext>
            </a:extLst>
          </p:cNvPr>
          <p:cNvSpPr>
            <a:spLocks noChangeArrowheads="1" noTextEdit="1"/>
          </p:cNvSpPr>
          <p:nvPr>
            <p:ph type="sldImg"/>
          </p:nvPr>
        </p:nvSpPr>
        <p:spPr>
          <a:ln/>
        </p:spPr>
      </p:sp>
      <p:sp>
        <p:nvSpPr>
          <p:cNvPr id="93187" name="Rectangle 3">
            <a:extLst>
              <a:ext uri="{FF2B5EF4-FFF2-40B4-BE49-F238E27FC236}">
                <a16:creationId xmlns:a16="http://schemas.microsoft.com/office/drawing/2014/main" id="{14FAF3E3-972E-2E0D-B37F-1038F02217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E1EFB6-951E-2047-CC80-EF8ABB33D5D8}"/>
              </a:ext>
            </a:extLst>
          </p:cNvPr>
          <p:cNvSpPr>
            <a:spLocks noGrp="1" noChangeArrowheads="1"/>
          </p:cNvSpPr>
          <p:nvPr>
            <p:ph type="sldNum" sz="quarter" idx="5"/>
          </p:nvPr>
        </p:nvSpPr>
        <p:spPr>
          <a:ln/>
        </p:spPr>
        <p:txBody>
          <a:bodyPr/>
          <a:lstStyle/>
          <a:p>
            <a:fld id="{BC4CA013-BD77-4383-8E5B-3104BDAC724A}" type="slidenum">
              <a:rPr lang="en-US" altLang="en-US"/>
              <a:pPr/>
              <a:t>32</a:t>
            </a:fld>
            <a:endParaRPr lang="en-US" altLang="en-US"/>
          </a:p>
        </p:txBody>
      </p:sp>
      <p:sp>
        <p:nvSpPr>
          <p:cNvPr id="94210" name="Rectangle 2">
            <a:extLst>
              <a:ext uri="{FF2B5EF4-FFF2-40B4-BE49-F238E27FC236}">
                <a16:creationId xmlns:a16="http://schemas.microsoft.com/office/drawing/2014/main" id="{022799DC-E874-2658-F0CC-700C035BDB2B}"/>
              </a:ext>
            </a:extLst>
          </p:cNvPr>
          <p:cNvSpPr>
            <a:spLocks noChangeArrowheads="1" noTextEdit="1"/>
          </p:cNvSpPr>
          <p:nvPr>
            <p:ph type="sldImg"/>
          </p:nvPr>
        </p:nvSpPr>
        <p:spPr>
          <a:ln/>
        </p:spPr>
      </p:sp>
      <p:sp>
        <p:nvSpPr>
          <p:cNvPr id="94211" name="Rectangle 3">
            <a:extLst>
              <a:ext uri="{FF2B5EF4-FFF2-40B4-BE49-F238E27FC236}">
                <a16:creationId xmlns:a16="http://schemas.microsoft.com/office/drawing/2014/main" id="{655AA3E0-0F9A-31A2-1F3C-D596ED8E411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4F2922-9D34-7243-C1B7-0E401DAD17A3}"/>
              </a:ext>
            </a:extLst>
          </p:cNvPr>
          <p:cNvSpPr>
            <a:spLocks noGrp="1" noChangeArrowheads="1"/>
          </p:cNvSpPr>
          <p:nvPr>
            <p:ph type="sldNum" sz="quarter" idx="5"/>
          </p:nvPr>
        </p:nvSpPr>
        <p:spPr>
          <a:ln/>
        </p:spPr>
        <p:txBody>
          <a:bodyPr/>
          <a:lstStyle/>
          <a:p>
            <a:fld id="{1A42F7D6-15B5-485D-A310-E8CE1DF160F6}" type="slidenum">
              <a:rPr lang="en-US" altLang="en-US"/>
              <a:pPr/>
              <a:t>33</a:t>
            </a:fld>
            <a:endParaRPr lang="en-US" altLang="en-US"/>
          </a:p>
        </p:txBody>
      </p:sp>
      <p:sp>
        <p:nvSpPr>
          <p:cNvPr id="99330" name="Rectangle 2">
            <a:extLst>
              <a:ext uri="{FF2B5EF4-FFF2-40B4-BE49-F238E27FC236}">
                <a16:creationId xmlns:a16="http://schemas.microsoft.com/office/drawing/2014/main" id="{F6835F6C-B720-A7C7-B17E-8887755A6C84}"/>
              </a:ext>
            </a:extLst>
          </p:cNvPr>
          <p:cNvSpPr>
            <a:spLocks noChangeArrowheads="1" noTextEdit="1"/>
          </p:cNvSpPr>
          <p:nvPr>
            <p:ph type="sldImg"/>
          </p:nvPr>
        </p:nvSpPr>
        <p:spPr>
          <a:xfrm>
            <a:off x="1144588" y="685800"/>
            <a:ext cx="4572000" cy="3429000"/>
          </a:xfrm>
          <a:ln/>
        </p:spPr>
      </p:sp>
      <p:sp>
        <p:nvSpPr>
          <p:cNvPr id="99331" name="Rectangle 3">
            <a:extLst>
              <a:ext uri="{FF2B5EF4-FFF2-40B4-BE49-F238E27FC236}">
                <a16:creationId xmlns:a16="http://schemas.microsoft.com/office/drawing/2014/main" id="{D41CC77C-E0DE-DA85-88D6-40D75C5898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4B2C0A-CA10-2790-EDD5-E54A55603456}"/>
              </a:ext>
            </a:extLst>
          </p:cNvPr>
          <p:cNvSpPr>
            <a:spLocks noGrp="1" noChangeArrowheads="1"/>
          </p:cNvSpPr>
          <p:nvPr>
            <p:ph type="sldNum" sz="quarter" idx="5"/>
          </p:nvPr>
        </p:nvSpPr>
        <p:spPr>
          <a:ln/>
        </p:spPr>
        <p:txBody>
          <a:bodyPr/>
          <a:lstStyle/>
          <a:p>
            <a:fld id="{40641620-5DD1-4EAC-AFE0-1170D2A9793F}" type="slidenum">
              <a:rPr lang="en-US" altLang="en-US"/>
              <a:pPr/>
              <a:t>4</a:t>
            </a:fld>
            <a:endParaRPr lang="en-US" altLang="en-US"/>
          </a:p>
        </p:txBody>
      </p:sp>
      <p:sp>
        <p:nvSpPr>
          <p:cNvPr id="37890" name="Rectangle 2">
            <a:extLst>
              <a:ext uri="{FF2B5EF4-FFF2-40B4-BE49-F238E27FC236}">
                <a16:creationId xmlns:a16="http://schemas.microsoft.com/office/drawing/2014/main" id="{D0E287ED-A192-ED8C-F698-200D9917EC53}"/>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F542C6C6-DAFB-791B-6C58-58B1A42D5E1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2EDB16-DCCE-D9DF-A1D5-248EC2FDE96A}"/>
              </a:ext>
            </a:extLst>
          </p:cNvPr>
          <p:cNvSpPr>
            <a:spLocks noGrp="1" noChangeArrowheads="1"/>
          </p:cNvSpPr>
          <p:nvPr>
            <p:ph type="sldNum" sz="quarter" idx="5"/>
          </p:nvPr>
        </p:nvSpPr>
        <p:spPr>
          <a:ln/>
        </p:spPr>
        <p:txBody>
          <a:bodyPr/>
          <a:lstStyle/>
          <a:p>
            <a:fld id="{FEF73832-9F38-459F-85BA-8A86195600A5}" type="slidenum">
              <a:rPr lang="en-US" altLang="en-US"/>
              <a:pPr/>
              <a:t>5</a:t>
            </a:fld>
            <a:endParaRPr lang="en-US" altLang="en-US"/>
          </a:p>
        </p:txBody>
      </p:sp>
      <p:sp>
        <p:nvSpPr>
          <p:cNvPr id="38914" name="Rectangle 2">
            <a:extLst>
              <a:ext uri="{FF2B5EF4-FFF2-40B4-BE49-F238E27FC236}">
                <a16:creationId xmlns:a16="http://schemas.microsoft.com/office/drawing/2014/main" id="{DD194CD1-3DC5-9C36-70FD-E2F55A8B9685}"/>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CEEC08F2-A620-7CC5-AFCA-D2C28DD2465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E0F892-B9E2-257F-E8CD-B1A786A8BA95}"/>
              </a:ext>
            </a:extLst>
          </p:cNvPr>
          <p:cNvSpPr>
            <a:spLocks noGrp="1" noChangeArrowheads="1"/>
          </p:cNvSpPr>
          <p:nvPr>
            <p:ph type="sldNum" sz="quarter" idx="5"/>
          </p:nvPr>
        </p:nvSpPr>
        <p:spPr>
          <a:ln/>
        </p:spPr>
        <p:txBody>
          <a:bodyPr/>
          <a:lstStyle/>
          <a:p>
            <a:fld id="{5814FB6D-09A4-4EB5-9078-F808B77A50F9}" type="slidenum">
              <a:rPr lang="en-US" altLang="en-US"/>
              <a:pPr/>
              <a:t>6</a:t>
            </a:fld>
            <a:endParaRPr lang="en-US" altLang="en-US"/>
          </a:p>
        </p:txBody>
      </p:sp>
      <p:sp>
        <p:nvSpPr>
          <p:cNvPr id="91138" name="Rectangle 2">
            <a:extLst>
              <a:ext uri="{FF2B5EF4-FFF2-40B4-BE49-F238E27FC236}">
                <a16:creationId xmlns:a16="http://schemas.microsoft.com/office/drawing/2014/main" id="{D6E55E15-D885-7CAF-D82D-A0C53E80A0E3}"/>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352CBEC7-1808-8F90-B1F1-A029E699887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26A8D2-DFF2-E0DE-7E78-7F8E5E07F8F5}"/>
              </a:ext>
            </a:extLst>
          </p:cNvPr>
          <p:cNvSpPr>
            <a:spLocks noGrp="1" noChangeArrowheads="1"/>
          </p:cNvSpPr>
          <p:nvPr>
            <p:ph type="sldNum" sz="quarter" idx="5"/>
          </p:nvPr>
        </p:nvSpPr>
        <p:spPr>
          <a:ln/>
        </p:spPr>
        <p:txBody>
          <a:bodyPr/>
          <a:lstStyle/>
          <a:p>
            <a:fld id="{94CF832A-72AB-4D27-A085-3329078E94D6}" type="slidenum">
              <a:rPr lang="en-US" altLang="en-US"/>
              <a:pPr/>
              <a:t>7</a:t>
            </a:fld>
            <a:endParaRPr lang="en-US" altLang="en-US"/>
          </a:p>
        </p:txBody>
      </p:sp>
      <p:sp>
        <p:nvSpPr>
          <p:cNvPr id="43010" name="Rectangle 2">
            <a:extLst>
              <a:ext uri="{FF2B5EF4-FFF2-40B4-BE49-F238E27FC236}">
                <a16:creationId xmlns:a16="http://schemas.microsoft.com/office/drawing/2014/main" id="{F4BDCAB8-31B8-60CE-B3EF-27E4E21002FD}"/>
              </a:ext>
            </a:extLst>
          </p:cNvPr>
          <p:cNvSpPr>
            <a:spLocks noChangeArrowheads="1" noTextEdit="1"/>
          </p:cNvSpPr>
          <p:nvPr>
            <p:ph type="sldImg"/>
          </p:nvPr>
        </p:nvSpPr>
        <p:spPr>
          <a:ln/>
        </p:spPr>
      </p:sp>
      <p:sp>
        <p:nvSpPr>
          <p:cNvPr id="43011" name="Rectangle 3">
            <a:extLst>
              <a:ext uri="{FF2B5EF4-FFF2-40B4-BE49-F238E27FC236}">
                <a16:creationId xmlns:a16="http://schemas.microsoft.com/office/drawing/2014/main" id="{01FAD3F9-92F8-6E7F-B192-4229E0A4805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30C827-CC84-DA71-DDEE-2EF04AFB3ADC}"/>
              </a:ext>
            </a:extLst>
          </p:cNvPr>
          <p:cNvSpPr>
            <a:spLocks noGrp="1" noChangeArrowheads="1"/>
          </p:cNvSpPr>
          <p:nvPr>
            <p:ph type="sldNum" sz="quarter" idx="5"/>
          </p:nvPr>
        </p:nvSpPr>
        <p:spPr>
          <a:ln/>
        </p:spPr>
        <p:txBody>
          <a:bodyPr/>
          <a:lstStyle/>
          <a:p>
            <a:fld id="{D605BA24-0FFC-4A47-A28F-1DF73A556147}" type="slidenum">
              <a:rPr lang="en-US" altLang="en-US"/>
              <a:pPr/>
              <a:t>8</a:t>
            </a:fld>
            <a:endParaRPr lang="en-US" altLang="en-US"/>
          </a:p>
        </p:txBody>
      </p:sp>
      <p:sp>
        <p:nvSpPr>
          <p:cNvPr id="97282" name="Rectangle 2">
            <a:extLst>
              <a:ext uri="{FF2B5EF4-FFF2-40B4-BE49-F238E27FC236}">
                <a16:creationId xmlns:a16="http://schemas.microsoft.com/office/drawing/2014/main" id="{117CBA01-A472-EC56-C0FB-C5602D5890BF}"/>
              </a:ext>
            </a:extLst>
          </p:cNvPr>
          <p:cNvSpPr>
            <a:spLocks noChangeArrowheads="1" noTextEdit="1"/>
          </p:cNvSpPr>
          <p:nvPr>
            <p:ph type="sldImg"/>
          </p:nvPr>
        </p:nvSpPr>
        <p:spPr>
          <a:ln/>
        </p:spPr>
      </p:sp>
      <p:sp>
        <p:nvSpPr>
          <p:cNvPr id="97283" name="Rectangle 3">
            <a:extLst>
              <a:ext uri="{FF2B5EF4-FFF2-40B4-BE49-F238E27FC236}">
                <a16:creationId xmlns:a16="http://schemas.microsoft.com/office/drawing/2014/main" id="{EE620673-F3FB-5E09-130E-715A9FF869D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D4F7AF-5535-AA05-D9EA-FDAB95263012}"/>
              </a:ext>
            </a:extLst>
          </p:cNvPr>
          <p:cNvSpPr>
            <a:spLocks noGrp="1" noChangeArrowheads="1"/>
          </p:cNvSpPr>
          <p:nvPr>
            <p:ph type="sldNum" sz="quarter" idx="5"/>
          </p:nvPr>
        </p:nvSpPr>
        <p:spPr>
          <a:ln/>
        </p:spPr>
        <p:txBody>
          <a:bodyPr/>
          <a:lstStyle/>
          <a:p>
            <a:fld id="{E48060A7-BFEE-4A8D-B676-3286FE8F0186}" type="slidenum">
              <a:rPr lang="en-US" altLang="en-US"/>
              <a:pPr/>
              <a:t>9</a:t>
            </a:fld>
            <a:endParaRPr lang="en-US" altLang="en-US"/>
          </a:p>
        </p:txBody>
      </p:sp>
      <p:sp>
        <p:nvSpPr>
          <p:cNvPr id="51202" name="Rectangle 2">
            <a:extLst>
              <a:ext uri="{FF2B5EF4-FFF2-40B4-BE49-F238E27FC236}">
                <a16:creationId xmlns:a16="http://schemas.microsoft.com/office/drawing/2014/main" id="{8DB740B8-FF3C-F01F-B394-55570F4BA815}"/>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03CC4A05-E037-D437-3BC9-10EE259CC3A4}"/>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770" name="Group 2">
            <a:extLst>
              <a:ext uri="{FF2B5EF4-FFF2-40B4-BE49-F238E27FC236}">
                <a16:creationId xmlns:a16="http://schemas.microsoft.com/office/drawing/2014/main" id="{754D36E9-1206-07C9-76C8-4DDE55156537}"/>
              </a:ext>
            </a:extLst>
          </p:cNvPr>
          <p:cNvGrpSpPr>
            <a:grpSpLocks/>
          </p:cNvGrpSpPr>
          <p:nvPr/>
        </p:nvGrpSpPr>
        <p:grpSpPr bwMode="auto">
          <a:xfrm>
            <a:off x="-3175" y="2438400"/>
            <a:ext cx="9147175" cy="1063625"/>
            <a:chOff x="-2" y="1536"/>
            <a:chExt cx="5762" cy="670"/>
          </a:xfrm>
        </p:grpSpPr>
        <p:grpSp>
          <p:nvGrpSpPr>
            <p:cNvPr id="32771" name="Group 3">
              <a:extLst>
                <a:ext uri="{FF2B5EF4-FFF2-40B4-BE49-F238E27FC236}">
                  <a16:creationId xmlns:a16="http://schemas.microsoft.com/office/drawing/2014/main" id="{9428AC6E-6FB1-EE2F-97C1-2204EF38963A}"/>
                </a:ext>
              </a:extLst>
            </p:cNvPr>
            <p:cNvGrpSpPr>
              <a:grpSpLocks/>
            </p:cNvGrpSpPr>
            <p:nvPr/>
          </p:nvGrpSpPr>
          <p:grpSpPr bwMode="auto">
            <a:xfrm flipH="1">
              <a:off x="-2" y="1562"/>
              <a:ext cx="5762" cy="638"/>
              <a:chOff x="-2" y="1562"/>
              <a:chExt cx="5762" cy="638"/>
            </a:xfrm>
          </p:grpSpPr>
          <p:sp>
            <p:nvSpPr>
              <p:cNvPr id="32772" name="Freeform 4">
                <a:extLst>
                  <a:ext uri="{FF2B5EF4-FFF2-40B4-BE49-F238E27FC236}">
                    <a16:creationId xmlns:a16="http://schemas.microsoft.com/office/drawing/2014/main" id="{0EBF17D1-2FFF-61C9-17F0-4C0B8AC8C896}"/>
                  </a:ext>
                </a:extLst>
              </p:cNvPr>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73" name="Freeform 5">
                <a:extLst>
                  <a:ext uri="{FF2B5EF4-FFF2-40B4-BE49-F238E27FC236}">
                    <a16:creationId xmlns:a16="http://schemas.microsoft.com/office/drawing/2014/main" id="{60376EF0-035C-F6A2-AC94-64030977FFD3}"/>
                  </a:ext>
                </a:extLst>
              </p:cNvPr>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74" name="Freeform 6">
                <a:extLst>
                  <a:ext uri="{FF2B5EF4-FFF2-40B4-BE49-F238E27FC236}">
                    <a16:creationId xmlns:a16="http://schemas.microsoft.com/office/drawing/2014/main" id="{C87B03C8-2513-3EF7-DDEE-6080C7E98759}"/>
                  </a:ext>
                </a:extLst>
              </p:cNvPr>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75" name="Freeform 7">
                <a:extLst>
                  <a:ext uri="{FF2B5EF4-FFF2-40B4-BE49-F238E27FC236}">
                    <a16:creationId xmlns:a16="http://schemas.microsoft.com/office/drawing/2014/main" id="{17881FBF-4591-A936-ED21-AE3DE88D87EF}"/>
                  </a:ext>
                </a:extLst>
              </p:cNvPr>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2776" name="Freeform 8">
                <a:extLst>
                  <a:ext uri="{FF2B5EF4-FFF2-40B4-BE49-F238E27FC236}">
                    <a16:creationId xmlns:a16="http://schemas.microsoft.com/office/drawing/2014/main" id="{D659BAE8-0553-B724-2EAE-67FBC94E02CD}"/>
                  </a:ext>
                </a:extLst>
              </p:cNvPr>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77" name="Freeform 9">
                <a:extLst>
                  <a:ext uri="{FF2B5EF4-FFF2-40B4-BE49-F238E27FC236}">
                    <a16:creationId xmlns:a16="http://schemas.microsoft.com/office/drawing/2014/main" id="{0ADD761A-1A27-4007-34E4-3168033D0640}"/>
                  </a:ext>
                </a:extLst>
              </p:cNvPr>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78" name="Freeform 10">
                <a:extLst>
                  <a:ext uri="{FF2B5EF4-FFF2-40B4-BE49-F238E27FC236}">
                    <a16:creationId xmlns:a16="http://schemas.microsoft.com/office/drawing/2014/main" id="{5E86013A-2835-B0F9-A7AC-5AE2E0EA69CE}"/>
                  </a:ext>
                </a:extLst>
              </p:cNvPr>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79" name="Freeform 11">
                <a:extLst>
                  <a:ext uri="{FF2B5EF4-FFF2-40B4-BE49-F238E27FC236}">
                    <a16:creationId xmlns:a16="http://schemas.microsoft.com/office/drawing/2014/main" id="{304CF6B0-BEAB-32F2-9176-1ECD8D547B57}"/>
                  </a:ext>
                </a:extLst>
              </p:cNvPr>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0" name="Freeform 12">
                <a:extLst>
                  <a:ext uri="{FF2B5EF4-FFF2-40B4-BE49-F238E27FC236}">
                    <a16:creationId xmlns:a16="http://schemas.microsoft.com/office/drawing/2014/main" id="{9DA216F1-C118-B2EA-20DA-124CFE18F7EE}"/>
                  </a:ext>
                </a:extLst>
              </p:cNvPr>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1" name="Freeform 13">
                <a:extLst>
                  <a:ext uri="{FF2B5EF4-FFF2-40B4-BE49-F238E27FC236}">
                    <a16:creationId xmlns:a16="http://schemas.microsoft.com/office/drawing/2014/main" id="{2C5DB575-7909-D605-FBD5-1F0CF1DD6A6B}"/>
                  </a:ext>
                </a:extLst>
              </p:cNvPr>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2782" name="Freeform 14">
                <a:extLst>
                  <a:ext uri="{FF2B5EF4-FFF2-40B4-BE49-F238E27FC236}">
                    <a16:creationId xmlns:a16="http://schemas.microsoft.com/office/drawing/2014/main" id="{762C626C-23C2-3574-1F7D-C4A862A20497}"/>
                  </a:ext>
                </a:extLst>
              </p:cNvPr>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3" name="Freeform 15">
                <a:extLst>
                  <a:ext uri="{FF2B5EF4-FFF2-40B4-BE49-F238E27FC236}">
                    <a16:creationId xmlns:a16="http://schemas.microsoft.com/office/drawing/2014/main" id="{D198684D-D9E9-89E7-07EF-E6383E2EBDEB}"/>
                  </a:ext>
                </a:extLst>
              </p:cNvPr>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4" name="Freeform 16">
                <a:extLst>
                  <a:ext uri="{FF2B5EF4-FFF2-40B4-BE49-F238E27FC236}">
                    <a16:creationId xmlns:a16="http://schemas.microsoft.com/office/drawing/2014/main" id="{0A45146B-070C-4E8A-8455-73C3FF70B916}"/>
                  </a:ext>
                </a:extLst>
              </p:cNvPr>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5" name="Freeform 17">
                <a:extLst>
                  <a:ext uri="{FF2B5EF4-FFF2-40B4-BE49-F238E27FC236}">
                    <a16:creationId xmlns:a16="http://schemas.microsoft.com/office/drawing/2014/main" id="{A058C850-0831-31CA-13EE-D95E3B4566AE}"/>
                  </a:ext>
                </a:extLst>
              </p:cNvPr>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6" name="Freeform 18">
                <a:extLst>
                  <a:ext uri="{FF2B5EF4-FFF2-40B4-BE49-F238E27FC236}">
                    <a16:creationId xmlns:a16="http://schemas.microsoft.com/office/drawing/2014/main" id="{B2D1F37C-C49D-BA20-2E63-B33BD8081761}"/>
                  </a:ext>
                </a:extLst>
              </p:cNvPr>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7" name="Freeform 19">
                <a:extLst>
                  <a:ext uri="{FF2B5EF4-FFF2-40B4-BE49-F238E27FC236}">
                    <a16:creationId xmlns:a16="http://schemas.microsoft.com/office/drawing/2014/main" id="{234B9741-7F8D-0336-C8FD-260D2C967D1B}"/>
                  </a:ext>
                </a:extLst>
              </p:cNvPr>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2788" name="Freeform 20">
                <a:extLst>
                  <a:ext uri="{FF2B5EF4-FFF2-40B4-BE49-F238E27FC236}">
                    <a16:creationId xmlns:a16="http://schemas.microsoft.com/office/drawing/2014/main" id="{7E9A581F-BBA0-3FF8-DF50-FEC8A961DCF9}"/>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89" name="Freeform 21">
                <a:extLst>
                  <a:ext uri="{FF2B5EF4-FFF2-40B4-BE49-F238E27FC236}">
                    <a16:creationId xmlns:a16="http://schemas.microsoft.com/office/drawing/2014/main" id="{D6CCF79E-E261-92C1-506F-E33D5CFE9DC9}"/>
                  </a:ext>
                </a:extLst>
              </p:cNvPr>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2790" name="Freeform 22">
                <a:extLst>
                  <a:ext uri="{FF2B5EF4-FFF2-40B4-BE49-F238E27FC236}">
                    <a16:creationId xmlns:a16="http://schemas.microsoft.com/office/drawing/2014/main" id="{F63D2EE5-4CDE-BF60-6815-29F634F45429}"/>
                  </a:ext>
                </a:extLst>
              </p:cNvPr>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grpSp>
        <p:sp>
          <p:nvSpPr>
            <p:cNvPr id="32791" name="Freeform 23">
              <a:extLst>
                <a:ext uri="{FF2B5EF4-FFF2-40B4-BE49-F238E27FC236}">
                  <a16:creationId xmlns:a16="http://schemas.microsoft.com/office/drawing/2014/main" id="{78C96662-CE0F-3826-B27E-01B27EAEE5B0}"/>
                </a:ext>
              </a:extLst>
            </p:cNvPr>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792" name="Freeform 24">
              <a:extLst>
                <a:ext uri="{FF2B5EF4-FFF2-40B4-BE49-F238E27FC236}">
                  <a16:creationId xmlns:a16="http://schemas.microsoft.com/office/drawing/2014/main" id="{B9562DA8-39C5-4F2B-1AD7-DC185269A6F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32793" name="Rectangle 25">
            <a:extLst>
              <a:ext uri="{FF2B5EF4-FFF2-40B4-BE49-F238E27FC236}">
                <a16:creationId xmlns:a16="http://schemas.microsoft.com/office/drawing/2014/main" id="{F8906399-8989-DEE2-3B40-0D78B9711EAC}"/>
              </a:ext>
            </a:extLst>
          </p:cNvPr>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altLang="en-US" noProof="0"/>
              <a:t>Click to edit Master title style</a:t>
            </a:r>
          </a:p>
        </p:txBody>
      </p:sp>
      <p:sp>
        <p:nvSpPr>
          <p:cNvPr id="32794" name="Rectangle 26">
            <a:extLst>
              <a:ext uri="{FF2B5EF4-FFF2-40B4-BE49-F238E27FC236}">
                <a16:creationId xmlns:a16="http://schemas.microsoft.com/office/drawing/2014/main" id="{4CA35763-9E2F-4E04-0B72-9A115CB751ED}"/>
              </a:ext>
            </a:extLst>
          </p:cNvPr>
          <p:cNvSpPr>
            <a:spLocks noGrp="1" noChangeArrowheads="1"/>
          </p:cNvSpPr>
          <p:nvPr>
            <p:ph type="subTitle" idx="1"/>
          </p:nvPr>
        </p:nvSpPr>
        <p:spPr>
          <a:xfrm>
            <a:off x="1166813" y="3886200"/>
            <a:ext cx="6400800" cy="1752600"/>
          </a:xfrm>
        </p:spPr>
        <p:txBody>
          <a:bodyPr/>
          <a:lstStyle>
            <a:lvl1pPr marL="0" indent="0">
              <a:buFont typeface="Wingdings" panose="05000000000000000000" pitchFamily="2" charset="2"/>
              <a:buNone/>
              <a:defRPr sz="4000"/>
            </a:lvl1pPr>
          </a:lstStyle>
          <a:p>
            <a:pPr lvl="0"/>
            <a:r>
              <a:rPr lang="en-US" altLang="en-US" noProof="0"/>
              <a:t>Click to edit Master subtitle style</a:t>
            </a:r>
          </a:p>
        </p:txBody>
      </p:sp>
      <p:sp>
        <p:nvSpPr>
          <p:cNvPr id="32795" name="Rectangle 27">
            <a:extLst>
              <a:ext uri="{FF2B5EF4-FFF2-40B4-BE49-F238E27FC236}">
                <a16:creationId xmlns:a16="http://schemas.microsoft.com/office/drawing/2014/main" id="{095E6076-CCDE-7080-345B-004AA16368C4}"/>
              </a:ext>
            </a:extLst>
          </p:cNvPr>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ltLang="en-US"/>
          </a:p>
        </p:txBody>
      </p:sp>
      <p:sp>
        <p:nvSpPr>
          <p:cNvPr id="32796" name="Rectangle 28">
            <a:extLst>
              <a:ext uri="{FF2B5EF4-FFF2-40B4-BE49-F238E27FC236}">
                <a16:creationId xmlns:a16="http://schemas.microsoft.com/office/drawing/2014/main" id="{2654CED2-80BF-3FAA-AD10-1571D91AD79A}"/>
              </a:ext>
            </a:extLst>
          </p:cNvPr>
          <p:cNvSpPr>
            <a:spLocks noGrp="1" noChangeArrowheads="1"/>
          </p:cNvSpPr>
          <p:nvPr>
            <p:ph type="ftr" sz="quarter" idx="3"/>
          </p:nvPr>
        </p:nvSpPr>
        <p:spPr/>
        <p:txBody>
          <a:bodyPr/>
          <a:lstStyle>
            <a:lvl1pPr>
              <a:defRPr>
                <a:solidFill>
                  <a:srgbClr val="000000"/>
                </a:solidFill>
              </a:defRPr>
            </a:lvl1pPr>
          </a:lstStyle>
          <a:p>
            <a:endParaRPr lang="en-US" altLang="en-US"/>
          </a:p>
        </p:txBody>
      </p:sp>
      <p:sp>
        <p:nvSpPr>
          <p:cNvPr id="32797" name="Rectangle 29">
            <a:extLst>
              <a:ext uri="{FF2B5EF4-FFF2-40B4-BE49-F238E27FC236}">
                <a16:creationId xmlns:a16="http://schemas.microsoft.com/office/drawing/2014/main" id="{3FA4085B-D5E0-648E-8413-2FD6EF22A2D0}"/>
              </a:ext>
            </a:extLst>
          </p:cNvPr>
          <p:cNvSpPr>
            <a:spLocks noGrp="1" noChangeArrowheads="1"/>
          </p:cNvSpPr>
          <p:nvPr>
            <p:ph type="sldNum" sz="quarter" idx="4"/>
          </p:nvPr>
        </p:nvSpPr>
        <p:spPr/>
        <p:txBody>
          <a:bodyPr/>
          <a:lstStyle>
            <a:lvl1pPr>
              <a:defRPr>
                <a:solidFill>
                  <a:srgbClr val="000000"/>
                </a:solidFill>
              </a:defRPr>
            </a:lvl1pPr>
          </a:lstStyle>
          <a:p>
            <a:fld id="{39FD016E-2A28-4876-8C17-E2C58368306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8349-B1AE-8F15-441F-77351A8DAE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0CC348-ED01-A4E7-4F22-C9855922F5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AEEFC-4E03-F126-1BE1-DFCD69230C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664C35-9D5E-A221-A57E-396BF18EA57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BF0828-9AE3-3FE5-6569-1C8C65A577DA}"/>
              </a:ext>
            </a:extLst>
          </p:cNvPr>
          <p:cNvSpPr>
            <a:spLocks noGrp="1"/>
          </p:cNvSpPr>
          <p:nvPr>
            <p:ph type="sldNum" sz="quarter" idx="12"/>
          </p:nvPr>
        </p:nvSpPr>
        <p:spPr/>
        <p:txBody>
          <a:bodyPr/>
          <a:lstStyle>
            <a:lvl1pPr>
              <a:defRPr/>
            </a:lvl1pPr>
          </a:lstStyle>
          <a:p>
            <a:fld id="{6559EE05-FB4C-48F1-9B18-7F94DAE4F35E}" type="slidenum">
              <a:rPr lang="en-US" altLang="en-US"/>
              <a:pPr/>
              <a:t>‹#›</a:t>
            </a:fld>
            <a:endParaRPr lang="en-US" altLang="en-US"/>
          </a:p>
        </p:txBody>
      </p:sp>
    </p:spTree>
    <p:extLst>
      <p:ext uri="{BB962C8B-B14F-4D97-AF65-F5344CB8AC3E}">
        <p14:creationId xmlns:p14="http://schemas.microsoft.com/office/powerpoint/2010/main" val="268635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150B0-90E9-A9A0-A860-2540DC72844F}"/>
              </a:ext>
            </a:extLst>
          </p:cNvPr>
          <p:cNvSpPr>
            <a:spLocks noGrp="1"/>
          </p:cNvSpPr>
          <p:nvPr>
            <p:ph type="title" orient="vert"/>
          </p:nvPr>
        </p:nvSpPr>
        <p:spPr>
          <a:xfrm>
            <a:off x="7002463" y="457200"/>
            <a:ext cx="1943100" cy="56388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7B435F-18A2-DB69-9EB9-4B423D959C56}"/>
              </a:ext>
            </a:extLst>
          </p:cNvPr>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BF89A-4155-E477-5FC1-29B71C55846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302090E-E1A1-5E59-0FA2-0017AB74D2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023020-1673-0DCB-640F-11875C8E65E7}"/>
              </a:ext>
            </a:extLst>
          </p:cNvPr>
          <p:cNvSpPr>
            <a:spLocks noGrp="1"/>
          </p:cNvSpPr>
          <p:nvPr>
            <p:ph type="sldNum" sz="quarter" idx="12"/>
          </p:nvPr>
        </p:nvSpPr>
        <p:spPr/>
        <p:txBody>
          <a:bodyPr/>
          <a:lstStyle>
            <a:lvl1pPr>
              <a:defRPr/>
            </a:lvl1pPr>
          </a:lstStyle>
          <a:p>
            <a:fld id="{4E8A1759-866B-4988-870D-32A4371B86B0}" type="slidenum">
              <a:rPr lang="en-US" altLang="en-US"/>
              <a:pPr/>
              <a:t>‹#›</a:t>
            </a:fld>
            <a:endParaRPr lang="en-US" altLang="en-US"/>
          </a:p>
        </p:txBody>
      </p:sp>
    </p:spTree>
    <p:extLst>
      <p:ext uri="{BB962C8B-B14F-4D97-AF65-F5344CB8AC3E}">
        <p14:creationId xmlns:p14="http://schemas.microsoft.com/office/powerpoint/2010/main" val="202487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ADE0-EACF-3DF1-3634-D439E782AF98}"/>
              </a:ext>
            </a:extLst>
          </p:cNvPr>
          <p:cNvSpPr>
            <a:spLocks noGrp="1"/>
          </p:cNvSpPr>
          <p:nvPr>
            <p:ph type="title"/>
          </p:nvPr>
        </p:nvSpPr>
        <p:spPr>
          <a:xfrm>
            <a:off x="1173163" y="457200"/>
            <a:ext cx="7772400"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2C216D40-A2C6-34F2-7566-D04F5F704253}"/>
              </a:ext>
            </a:extLst>
          </p:cNvPr>
          <p:cNvSpPr>
            <a:spLocks noGrp="1"/>
          </p:cNvSpPr>
          <p:nvPr>
            <p:ph type="clipArt" sz="half" idx="1"/>
          </p:nvPr>
        </p:nvSpPr>
        <p:spPr>
          <a:xfrm>
            <a:off x="1173163" y="1981200"/>
            <a:ext cx="3810000" cy="4114800"/>
          </a:xfrm>
        </p:spPr>
        <p:txBody>
          <a:bodyPr/>
          <a:lstStyle/>
          <a:p>
            <a:endParaRPr lang="en-GB"/>
          </a:p>
        </p:txBody>
      </p:sp>
      <p:sp>
        <p:nvSpPr>
          <p:cNvPr id="4" name="Text Placeholder 3">
            <a:extLst>
              <a:ext uri="{FF2B5EF4-FFF2-40B4-BE49-F238E27FC236}">
                <a16:creationId xmlns:a16="http://schemas.microsoft.com/office/drawing/2014/main" id="{175A42E7-9A67-932F-7657-3E16FFFEF19A}"/>
              </a:ext>
            </a:extLst>
          </p:cNvPr>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24A87B-06AF-36AE-CE11-786B410FB5A4}"/>
              </a:ext>
            </a:extLst>
          </p:cNvPr>
          <p:cNvSpPr>
            <a:spLocks noGrp="1"/>
          </p:cNvSpPr>
          <p:nvPr>
            <p:ph type="dt" sz="half" idx="10"/>
          </p:nvPr>
        </p:nvSpPr>
        <p:spPr>
          <a:xfrm>
            <a:off x="1173163" y="6265863"/>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A42E2D-FF8A-82CE-5563-FB433B6D2024}"/>
              </a:ext>
            </a:extLst>
          </p:cNvPr>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FA6AA8-DA6D-B229-3338-A008D587456D}"/>
              </a:ext>
            </a:extLst>
          </p:cNvPr>
          <p:cNvSpPr>
            <a:spLocks noGrp="1"/>
          </p:cNvSpPr>
          <p:nvPr>
            <p:ph type="sldNum" sz="quarter" idx="12"/>
          </p:nvPr>
        </p:nvSpPr>
        <p:spPr>
          <a:xfrm>
            <a:off x="7010400" y="6248400"/>
            <a:ext cx="1905000" cy="457200"/>
          </a:xfrm>
        </p:spPr>
        <p:txBody>
          <a:bodyPr/>
          <a:lstStyle>
            <a:lvl1pPr>
              <a:defRPr/>
            </a:lvl1pPr>
          </a:lstStyle>
          <a:p>
            <a:fld id="{9766917E-A7FA-4240-8113-DA64D7062D88}" type="slidenum">
              <a:rPr lang="en-US" altLang="en-US"/>
              <a:pPr/>
              <a:t>‹#›</a:t>
            </a:fld>
            <a:endParaRPr lang="en-US" altLang="en-US"/>
          </a:p>
        </p:txBody>
      </p:sp>
    </p:spTree>
    <p:extLst>
      <p:ext uri="{BB962C8B-B14F-4D97-AF65-F5344CB8AC3E}">
        <p14:creationId xmlns:p14="http://schemas.microsoft.com/office/powerpoint/2010/main" val="272210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8306-3317-47DB-8BBC-C2D27691F67B}"/>
              </a:ext>
            </a:extLst>
          </p:cNvPr>
          <p:cNvSpPr>
            <a:spLocks noGrp="1"/>
          </p:cNvSpPr>
          <p:nvPr>
            <p:ph type="title"/>
          </p:nvPr>
        </p:nvSpPr>
        <p:spPr>
          <a:xfrm>
            <a:off x="1173163" y="4572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4CD25D-3F53-97B6-B510-BAB1F4570233}"/>
              </a:ext>
            </a:extLst>
          </p:cNvPr>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6C4F1656-386E-EA82-D21C-1F236CE7D2A0}"/>
              </a:ext>
            </a:extLst>
          </p:cNvPr>
          <p:cNvSpPr>
            <a:spLocks noGrp="1"/>
          </p:cNvSpPr>
          <p:nvPr>
            <p:ph type="clipArt" sz="half" idx="2"/>
          </p:nvPr>
        </p:nvSpPr>
        <p:spPr>
          <a:xfrm>
            <a:off x="5135563" y="1981200"/>
            <a:ext cx="3810000" cy="4114800"/>
          </a:xfrm>
        </p:spPr>
        <p:txBody>
          <a:bodyPr/>
          <a:lstStyle/>
          <a:p>
            <a:endParaRPr lang="en-GB"/>
          </a:p>
        </p:txBody>
      </p:sp>
      <p:sp>
        <p:nvSpPr>
          <p:cNvPr id="5" name="Date Placeholder 4">
            <a:extLst>
              <a:ext uri="{FF2B5EF4-FFF2-40B4-BE49-F238E27FC236}">
                <a16:creationId xmlns:a16="http://schemas.microsoft.com/office/drawing/2014/main" id="{7BB0D22B-3D3D-CB17-DD5B-6E5267CDC1B3}"/>
              </a:ext>
            </a:extLst>
          </p:cNvPr>
          <p:cNvSpPr>
            <a:spLocks noGrp="1"/>
          </p:cNvSpPr>
          <p:nvPr>
            <p:ph type="dt" sz="half" idx="10"/>
          </p:nvPr>
        </p:nvSpPr>
        <p:spPr>
          <a:xfrm>
            <a:off x="1173163" y="6265863"/>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FEA505-6367-20F6-FF65-947C30D67463}"/>
              </a:ext>
            </a:extLst>
          </p:cNvPr>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D9C8B03-BD72-D47A-F731-6744AF9EC031}"/>
              </a:ext>
            </a:extLst>
          </p:cNvPr>
          <p:cNvSpPr>
            <a:spLocks noGrp="1"/>
          </p:cNvSpPr>
          <p:nvPr>
            <p:ph type="sldNum" sz="quarter" idx="12"/>
          </p:nvPr>
        </p:nvSpPr>
        <p:spPr>
          <a:xfrm>
            <a:off x="7010400" y="6248400"/>
            <a:ext cx="1905000" cy="457200"/>
          </a:xfrm>
        </p:spPr>
        <p:txBody>
          <a:bodyPr/>
          <a:lstStyle>
            <a:lvl1pPr>
              <a:defRPr/>
            </a:lvl1pPr>
          </a:lstStyle>
          <a:p>
            <a:fld id="{AC16A44C-5F6E-4569-919B-1F53DA04F53A}" type="slidenum">
              <a:rPr lang="en-US" altLang="en-US"/>
              <a:pPr/>
              <a:t>‹#›</a:t>
            </a:fld>
            <a:endParaRPr lang="en-US" altLang="en-US"/>
          </a:p>
        </p:txBody>
      </p:sp>
    </p:spTree>
    <p:extLst>
      <p:ext uri="{BB962C8B-B14F-4D97-AF65-F5344CB8AC3E}">
        <p14:creationId xmlns:p14="http://schemas.microsoft.com/office/powerpoint/2010/main" val="131186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66E8-E120-4DC7-4A61-A2F05830759D}"/>
              </a:ext>
            </a:extLst>
          </p:cNvPr>
          <p:cNvSpPr>
            <a:spLocks noGrp="1"/>
          </p:cNvSpPr>
          <p:nvPr>
            <p:ph type="title"/>
          </p:nvPr>
        </p:nvSpPr>
        <p:spPr>
          <a:xfrm>
            <a:off x="1173163" y="4572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2E45EB-6211-ABD6-0232-BAAF2ADAADDD}"/>
              </a:ext>
            </a:extLst>
          </p:cNvPr>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1ACA846E-4879-8654-EF69-3C5E35937182}"/>
              </a:ext>
            </a:extLst>
          </p:cNvPr>
          <p:cNvSpPr>
            <a:spLocks noGrp="1"/>
          </p:cNvSpPr>
          <p:nvPr>
            <p:ph type="chart" sz="half" idx="2"/>
          </p:nvPr>
        </p:nvSpPr>
        <p:spPr>
          <a:xfrm>
            <a:off x="5135563" y="1981200"/>
            <a:ext cx="3810000" cy="4114800"/>
          </a:xfrm>
        </p:spPr>
        <p:txBody>
          <a:bodyPr/>
          <a:lstStyle/>
          <a:p>
            <a:endParaRPr lang="en-GB"/>
          </a:p>
        </p:txBody>
      </p:sp>
      <p:sp>
        <p:nvSpPr>
          <p:cNvPr id="5" name="Date Placeholder 4">
            <a:extLst>
              <a:ext uri="{FF2B5EF4-FFF2-40B4-BE49-F238E27FC236}">
                <a16:creationId xmlns:a16="http://schemas.microsoft.com/office/drawing/2014/main" id="{4BC655F8-71A3-52A0-0360-95C37654DCA6}"/>
              </a:ext>
            </a:extLst>
          </p:cNvPr>
          <p:cNvSpPr>
            <a:spLocks noGrp="1"/>
          </p:cNvSpPr>
          <p:nvPr>
            <p:ph type="dt" sz="half" idx="10"/>
          </p:nvPr>
        </p:nvSpPr>
        <p:spPr>
          <a:xfrm>
            <a:off x="1173163" y="6265863"/>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BD360A-36DD-8D9D-786C-41B6A5904BC4}"/>
              </a:ext>
            </a:extLst>
          </p:cNvPr>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0B9730-6954-A50E-F67E-E40A198F1B47}"/>
              </a:ext>
            </a:extLst>
          </p:cNvPr>
          <p:cNvSpPr>
            <a:spLocks noGrp="1"/>
          </p:cNvSpPr>
          <p:nvPr>
            <p:ph type="sldNum" sz="quarter" idx="12"/>
          </p:nvPr>
        </p:nvSpPr>
        <p:spPr>
          <a:xfrm>
            <a:off x="7010400" y="6248400"/>
            <a:ext cx="1905000" cy="457200"/>
          </a:xfrm>
        </p:spPr>
        <p:txBody>
          <a:bodyPr/>
          <a:lstStyle>
            <a:lvl1pPr>
              <a:defRPr/>
            </a:lvl1pPr>
          </a:lstStyle>
          <a:p>
            <a:fld id="{C1BE3A1C-A1DC-495E-A2B9-D4E94A389207}" type="slidenum">
              <a:rPr lang="en-US" altLang="en-US"/>
              <a:pPr/>
              <a:t>‹#›</a:t>
            </a:fld>
            <a:endParaRPr lang="en-US" altLang="en-US"/>
          </a:p>
        </p:txBody>
      </p:sp>
    </p:spTree>
    <p:extLst>
      <p:ext uri="{BB962C8B-B14F-4D97-AF65-F5344CB8AC3E}">
        <p14:creationId xmlns:p14="http://schemas.microsoft.com/office/powerpoint/2010/main" val="32495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F4C2-5180-2166-C720-ECD0B978BE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A49107-E025-D6DA-C395-24C319FB3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2EF655-9EEC-4E71-2FAC-8300ABC951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22C2BC-CBE2-243B-20F4-2C6DAB32435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B93572-E9E7-3234-A54E-3A0BDAA48E59}"/>
              </a:ext>
            </a:extLst>
          </p:cNvPr>
          <p:cNvSpPr>
            <a:spLocks noGrp="1"/>
          </p:cNvSpPr>
          <p:nvPr>
            <p:ph type="sldNum" sz="quarter" idx="12"/>
          </p:nvPr>
        </p:nvSpPr>
        <p:spPr/>
        <p:txBody>
          <a:bodyPr/>
          <a:lstStyle>
            <a:lvl1pPr>
              <a:defRPr/>
            </a:lvl1pPr>
          </a:lstStyle>
          <a:p>
            <a:fld id="{A62C5367-3FD9-4E79-9D12-104D5CF641F6}" type="slidenum">
              <a:rPr lang="en-US" altLang="en-US"/>
              <a:pPr/>
              <a:t>‹#›</a:t>
            </a:fld>
            <a:endParaRPr lang="en-US" altLang="en-US"/>
          </a:p>
        </p:txBody>
      </p:sp>
    </p:spTree>
    <p:extLst>
      <p:ext uri="{BB962C8B-B14F-4D97-AF65-F5344CB8AC3E}">
        <p14:creationId xmlns:p14="http://schemas.microsoft.com/office/powerpoint/2010/main" val="118469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FD2A-1E1D-D053-E38F-B7418D882D1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1E49CA-BF31-975A-9F91-8773DC05CE1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7A54CB5-0E20-7714-E6B8-EFA60810EA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4191559-C864-21FD-1395-91463FE94BA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BBE668-3369-B62E-6EDB-C96EA7E21582}"/>
              </a:ext>
            </a:extLst>
          </p:cNvPr>
          <p:cNvSpPr>
            <a:spLocks noGrp="1"/>
          </p:cNvSpPr>
          <p:nvPr>
            <p:ph type="sldNum" sz="quarter" idx="12"/>
          </p:nvPr>
        </p:nvSpPr>
        <p:spPr/>
        <p:txBody>
          <a:bodyPr/>
          <a:lstStyle>
            <a:lvl1pPr>
              <a:defRPr/>
            </a:lvl1pPr>
          </a:lstStyle>
          <a:p>
            <a:fld id="{EA13C629-7702-4B5B-B237-F4AA939F53CA}" type="slidenum">
              <a:rPr lang="en-US" altLang="en-US"/>
              <a:pPr/>
              <a:t>‹#›</a:t>
            </a:fld>
            <a:endParaRPr lang="en-US" altLang="en-US"/>
          </a:p>
        </p:txBody>
      </p:sp>
    </p:spTree>
    <p:extLst>
      <p:ext uri="{BB962C8B-B14F-4D97-AF65-F5344CB8AC3E}">
        <p14:creationId xmlns:p14="http://schemas.microsoft.com/office/powerpoint/2010/main" val="218920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CE01-F071-B54B-83CF-BCF978F989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FE4D64-CF34-D233-502A-C87F627F5E3F}"/>
              </a:ext>
            </a:extLst>
          </p:cNvPr>
          <p:cNvSpPr>
            <a:spLocks noGrp="1"/>
          </p:cNvSpPr>
          <p:nvPr>
            <p:ph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68678D-C962-61A0-EBC8-7CD74120EBF3}"/>
              </a:ext>
            </a:extLst>
          </p:cNvPr>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A7C4DD-6515-A3D0-6DAD-2F84660AEF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B72C63-46F8-DEE8-6BDB-F89A8AACE5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81B147-F3EB-60E7-72E0-175C89F0ADA3}"/>
              </a:ext>
            </a:extLst>
          </p:cNvPr>
          <p:cNvSpPr>
            <a:spLocks noGrp="1"/>
          </p:cNvSpPr>
          <p:nvPr>
            <p:ph type="sldNum" sz="quarter" idx="12"/>
          </p:nvPr>
        </p:nvSpPr>
        <p:spPr/>
        <p:txBody>
          <a:bodyPr/>
          <a:lstStyle>
            <a:lvl1pPr>
              <a:defRPr/>
            </a:lvl1pPr>
          </a:lstStyle>
          <a:p>
            <a:fld id="{2FA0CA67-4755-4E98-BCD7-1DC7D2CA1B9D}" type="slidenum">
              <a:rPr lang="en-US" altLang="en-US"/>
              <a:pPr/>
              <a:t>‹#›</a:t>
            </a:fld>
            <a:endParaRPr lang="en-US" altLang="en-US"/>
          </a:p>
        </p:txBody>
      </p:sp>
    </p:spTree>
    <p:extLst>
      <p:ext uri="{BB962C8B-B14F-4D97-AF65-F5344CB8AC3E}">
        <p14:creationId xmlns:p14="http://schemas.microsoft.com/office/powerpoint/2010/main" val="23520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6EDE-AC0D-F57F-248F-22FD8CCD336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D17DE9-9C7C-33EC-5DDB-75FDBA02C2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BD6FD-98BB-B519-A9D0-4F47F5D66F1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6BD464-58ED-CD18-9475-499A24AB3D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929C01-0665-0EBC-DD6A-786CE26543A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E5AF2D-F9D6-3F27-B237-ED4D9819E46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9F8D196-C8DF-4DE2-FE80-5EFEB79C780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312E9F0-36FE-072D-E059-C8DD4A8FF03F}"/>
              </a:ext>
            </a:extLst>
          </p:cNvPr>
          <p:cNvSpPr>
            <a:spLocks noGrp="1"/>
          </p:cNvSpPr>
          <p:nvPr>
            <p:ph type="sldNum" sz="quarter" idx="12"/>
          </p:nvPr>
        </p:nvSpPr>
        <p:spPr/>
        <p:txBody>
          <a:bodyPr/>
          <a:lstStyle>
            <a:lvl1pPr>
              <a:defRPr/>
            </a:lvl1pPr>
          </a:lstStyle>
          <a:p>
            <a:fld id="{C5E040B8-324D-4ADA-8622-30897AB314D1}" type="slidenum">
              <a:rPr lang="en-US" altLang="en-US"/>
              <a:pPr/>
              <a:t>‹#›</a:t>
            </a:fld>
            <a:endParaRPr lang="en-US" altLang="en-US"/>
          </a:p>
        </p:txBody>
      </p:sp>
    </p:spTree>
    <p:extLst>
      <p:ext uri="{BB962C8B-B14F-4D97-AF65-F5344CB8AC3E}">
        <p14:creationId xmlns:p14="http://schemas.microsoft.com/office/powerpoint/2010/main" val="119462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92DC-940E-F315-BB55-8C469D2BF7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D8F1DC-59A2-89ED-A73B-6631DF9F61C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9A5F5FE-45D8-5D0B-2A49-7785A9C3B10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5F28D56-1609-9910-4069-66122CEAF94A}"/>
              </a:ext>
            </a:extLst>
          </p:cNvPr>
          <p:cNvSpPr>
            <a:spLocks noGrp="1"/>
          </p:cNvSpPr>
          <p:nvPr>
            <p:ph type="sldNum" sz="quarter" idx="12"/>
          </p:nvPr>
        </p:nvSpPr>
        <p:spPr/>
        <p:txBody>
          <a:bodyPr/>
          <a:lstStyle>
            <a:lvl1pPr>
              <a:defRPr/>
            </a:lvl1pPr>
          </a:lstStyle>
          <a:p>
            <a:fld id="{1DA71073-B8A1-49CE-AB48-DBE6E0D3637A}" type="slidenum">
              <a:rPr lang="en-US" altLang="en-US"/>
              <a:pPr/>
              <a:t>‹#›</a:t>
            </a:fld>
            <a:endParaRPr lang="en-US" altLang="en-US"/>
          </a:p>
        </p:txBody>
      </p:sp>
    </p:spTree>
    <p:extLst>
      <p:ext uri="{BB962C8B-B14F-4D97-AF65-F5344CB8AC3E}">
        <p14:creationId xmlns:p14="http://schemas.microsoft.com/office/powerpoint/2010/main" val="127957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0CB1D-262D-34A2-8F48-BF79763EFE7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258728-1C79-EC34-97F4-D955418D375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0EEC070-A338-BFC3-AA13-BA29702E3E8E}"/>
              </a:ext>
            </a:extLst>
          </p:cNvPr>
          <p:cNvSpPr>
            <a:spLocks noGrp="1"/>
          </p:cNvSpPr>
          <p:nvPr>
            <p:ph type="sldNum" sz="quarter" idx="12"/>
          </p:nvPr>
        </p:nvSpPr>
        <p:spPr/>
        <p:txBody>
          <a:bodyPr/>
          <a:lstStyle>
            <a:lvl1pPr>
              <a:defRPr/>
            </a:lvl1pPr>
          </a:lstStyle>
          <a:p>
            <a:fld id="{4FE56012-956A-4821-A857-5702D09BB121}" type="slidenum">
              <a:rPr lang="en-US" altLang="en-US"/>
              <a:pPr/>
              <a:t>‹#›</a:t>
            </a:fld>
            <a:endParaRPr lang="en-US" altLang="en-US"/>
          </a:p>
        </p:txBody>
      </p:sp>
    </p:spTree>
    <p:extLst>
      <p:ext uri="{BB962C8B-B14F-4D97-AF65-F5344CB8AC3E}">
        <p14:creationId xmlns:p14="http://schemas.microsoft.com/office/powerpoint/2010/main" val="3872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C27B-1D1E-F5C9-B9C6-002E54A15D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1E472F-D2AB-2DDB-FE1B-0641D3DCF8C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E91B04-E845-3DE7-319B-82A6A9E3D1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474EE-4D42-C106-925F-9BA441ADA40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E35CF7-5029-BC40-2D43-681F1AB191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8548A2-0B83-88FC-8AB7-7CF8FD178A29}"/>
              </a:ext>
            </a:extLst>
          </p:cNvPr>
          <p:cNvSpPr>
            <a:spLocks noGrp="1"/>
          </p:cNvSpPr>
          <p:nvPr>
            <p:ph type="sldNum" sz="quarter" idx="12"/>
          </p:nvPr>
        </p:nvSpPr>
        <p:spPr/>
        <p:txBody>
          <a:bodyPr/>
          <a:lstStyle>
            <a:lvl1pPr>
              <a:defRPr/>
            </a:lvl1pPr>
          </a:lstStyle>
          <a:p>
            <a:fld id="{77D2007E-2FEC-4741-9099-BBAE293B6056}" type="slidenum">
              <a:rPr lang="en-US" altLang="en-US"/>
              <a:pPr/>
              <a:t>‹#›</a:t>
            </a:fld>
            <a:endParaRPr lang="en-US" altLang="en-US"/>
          </a:p>
        </p:txBody>
      </p:sp>
    </p:spTree>
    <p:extLst>
      <p:ext uri="{BB962C8B-B14F-4D97-AF65-F5344CB8AC3E}">
        <p14:creationId xmlns:p14="http://schemas.microsoft.com/office/powerpoint/2010/main" val="213815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DA70-5598-A1AE-4DB1-D547F0ED68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3879FD-5317-551F-50E0-0CE40CA457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C2378A-A239-B4D1-D1DA-6D00FF22E72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7440D-07C2-1DB9-6147-16BCF5B7E67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E3C6B6-13EF-7CAF-9E53-2943BD3061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5428D10-A23C-31CB-BEF8-9BAECA56AEFC}"/>
              </a:ext>
            </a:extLst>
          </p:cNvPr>
          <p:cNvSpPr>
            <a:spLocks noGrp="1"/>
          </p:cNvSpPr>
          <p:nvPr>
            <p:ph type="sldNum" sz="quarter" idx="12"/>
          </p:nvPr>
        </p:nvSpPr>
        <p:spPr/>
        <p:txBody>
          <a:bodyPr/>
          <a:lstStyle>
            <a:lvl1pPr>
              <a:defRPr/>
            </a:lvl1pPr>
          </a:lstStyle>
          <a:p>
            <a:fld id="{DC2926A2-F95B-411B-9D0C-CBBA89D60A30}" type="slidenum">
              <a:rPr lang="en-US" altLang="en-US"/>
              <a:pPr/>
              <a:t>‹#›</a:t>
            </a:fld>
            <a:endParaRPr lang="en-US" altLang="en-US"/>
          </a:p>
        </p:txBody>
      </p:sp>
    </p:spTree>
    <p:extLst>
      <p:ext uri="{BB962C8B-B14F-4D97-AF65-F5344CB8AC3E}">
        <p14:creationId xmlns:p14="http://schemas.microsoft.com/office/powerpoint/2010/main" val="5574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1746" name="Group 2">
            <a:extLst>
              <a:ext uri="{FF2B5EF4-FFF2-40B4-BE49-F238E27FC236}">
                <a16:creationId xmlns:a16="http://schemas.microsoft.com/office/drawing/2014/main" id="{6303CBB2-655A-775E-32D0-2FAF79F4392C}"/>
              </a:ext>
            </a:extLst>
          </p:cNvPr>
          <p:cNvGrpSpPr>
            <a:grpSpLocks/>
          </p:cNvGrpSpPr>
          <p:nvPr/>
        </p:nvGrpSpPr>
        <p:grpSpPr bwMode="auto">
          <a:xfrm>
            <a:off x="0" y="-4763"/>
            <a:ext cx="1063625" cy="6858001"/>
            <a:chOff x="0" y="-3"/>
            <a:chExt cx="670" cy="4320"/>
          </a:xfrm>
        </p:grpSpPr>
        <p:grpSp>
          <p:nvGrpSpPr>
            <p:cNvPr id="31747" name="Group 3">
              <a:extLst>
                <a:ext uri="{FF2B5EF4-FFF2-40B4-BE49-F238E27FC236}">
                  <a16:creationId xmlns:a16="http://schemas.microsoft.com/office/drawing/2014/main" id="{ADE8F8C3-51CA-B01C-CFAF-A2C52476AFDB}"/>
                </a:ext>
              </a:extLst>
            </p:cNvPr>
            <p:cNvGrpSpPr>
              <a:grpSpLocks/>
            </p:cNvGrpSpPr>
            <p:nvPr/>
          </p:nvGrpSpPr>
          <p:grpSpPr bwMode="auto">
            <a:xfrm rot="16200000" flipH="1">
              <a:off x="-1815" y="1838"/>
              <a:ext cx="4320" cy="638"/>
              <a:chOff x="-2" y="1562"/>
              <a:chExt cx="5762" cy="638"/>
            </a:xfrm>
          </p:grpSpPr>
          <p:sp>
            <p:nvSpPr>
              <p:cNvPr id="31748" name="Freeform 4">
                <a:extLst>
                  <a:ext uri="{FF2B5EF4-FFF2-40B4-BE49-F238E27FC236}">
                    <a16:creationId xmlns:a16="http://schemas.microsoft.com/office/drawing/2014/main" id="{2668904A-23BE-F982-6C96-DFD65ABEDE02}"/>
                  </a:ext>
                </a:extLst>
              </p:cNvPr>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49" name="Freeform 5">
                <a:extLst>
                  <a:ext uri="{FF2B5EF4-FFF2-40B4-BE49-F238E27FC236}">
                    <a16:creationId xmlns:a16="http://schemas.microsoft.com/office/drawing/2014/main" id="{1E39C262-5080-A9D4-A609-C727034C2FDD}"/>
                  </a:ext>
                </a:extLst>
              </p:cNvPr>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0" name="Freeform 6">
                <a:extLst>
                  <a:ext uri="{FF2B5EF4-FFF2-40B4-BE49-F238E27FC236}">
                    <a16:creationId xmlns:a16="http://schemas.microsoft.com/office/drawing/2014/main" id="{DF3C1B41-079D-7B37-7663-FE54C4C4A117}"/>
                  </a:ext>
                </a:extLst>
              </p:cNvPr>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1" name="Freeform 7">
                <a:extLst>
                  <a:ext uri="{FF2B5EF4-FFF2-40B4-BE49-F238E27FC236}">
                    <a16:creationId xmlns:a16="http://schemas.microsoft.com/office/drawing/2014/main" id="{5866AB3C-A8FA-23DA-5AB8-7D8C043D3B2F}"/>
                  </a:ext>
                </a:extLst>
              </p:cNvPr>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1752" name="Freeform 8">
                <a:extLst>
                  <a:ext uri="{FF2B5EF4-FFF2-40B4-BE49-F238E27FC236}">
                    <a16:creationId xmlns:a16="http://schemas.microsoft.com/office/drawing/2014/main" id="{CDC752BA-933D-A03F-86CC-E6EE59271D34}"/>
                  </a:ext>
                </a:extLst>
              </p:cNvPr>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3" name="Freeform 9">
                <a:extLst>
                  <a:ext uri="{FF2B5EF4-FFF2-40B4-BE49-F238E27FC236}">
                    <a16:creationId xmlns:a16="http://schemas.microsoft.com/office/drawing/2014/main" id="{88E893BC-0800-8198-7EB8-F6255D9A8643}"/>
                  </a:ext>
                </a:extLst>
              </p:cNvPr>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4" name="Freeform 10">
                <a:extLst>
                  <a:ext uri="{FF2B5EF4-FFF2-40B4-BE49-F238E27FC236}">
                    <a16:creationId xmlns:a16="http://schemas.microsoft.com/office/drawing/2014/main" id="{EBEEFE2C-5235-DF67-CA98-AF85EB5DF4BA}"/>
                  </a:ext>
                </a:extLst>
              </p:cNvPr>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5" name="Freeform 11">
                <a:extLst>
                  <a:ext uri="{FF2B5EF4-FFF2-40B4-BE49-F238E27FC236}">
                    <a16:creationId xmlns:a16="http://schemas.microsoft.com/office/drawing/2014/main" id="{1D0EB326-8D5A-C17A-C043-708A55B455D6}"/>
                  </a:ext>
                </a:extLst>
              </p:cNvPr>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6" name="Freeform 12">
                <a:extLst>
                  <a:ext uri="{FF2B5EF4-FFF2-40B4-BE49-F238E27FC236}">
                    <a16:creationId xmlns:a16="http://schemas.microsoft.com/office/drawing/2014/main" id="{A47A328E-1C51-3A68-BC6D-5554B2DA43CE}"/>
                  </a:ext>
                </a:extLst>
              </p:cNvPr>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7" name="Freeform 13">
                <a:extLst>
                  <a:ext uri="{FF2B5EF4-FFF2-40B4-BE49-F238E27FC236}">
                    <a16:creationId xmlns:a16="http://schemas.microsoft.com/office/drawing/2014/main" id="{66A9AE8F-E218-B55D-6A4F-1EE1F0980743}"/>
                  </a:ext>
                </a:extLst>
              </p:cNvPr>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1758" name="Freeform 14">
                <a:extLst>
                  <a:ext uri="{FF2B5EF4-FFF2-40B4-BE49-F238E27FC236}">
                    <a16:creationId xmlns:a16="http://schemas.microsoft.com/office/drawing/2014/main" id="{78E26C73-6F5E-656B-D280-75810CBBB329}"/>
                  </a:ext>
                </a:extLst>
              </p:cNvPr>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59" name="Freeform 15">
                <a:extLst>
                  <a:ext uri="{FF2B5EF4-FFF2-40B4-BE49-F238E27FC236}">
                    <a16:creationId xmlns:a16="http://schemas.microsoft.com/office/drawing/2014/main" id="{B74EA41C-5384-2B86-FC1A-6231CF01CD40}"/>
                  </a:ext>
                </a:extLst>
              </p:cNvPr>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60" name="Freeform 16">
                <a:extLst>
                  <a:ext uri="{FF2B5EF4-FFF2-40B4-BE49-F238E27FC236}">
                    <a16:creationId xmlns:a16="http://schemas.microsoft.com/office/drawing/2014/main" id="{23B9612F-2723-9602-3067-EE27D3EA1BDC}"/>
                  </a:ext>
                </a:extLst>
              </p:cNvPr>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61" name="Freeform 17">
                <a:extLst>
                  <a:ext uri="{FF2B5EF4-FFF2-40B4-BE49-F238E27FC236}">
                    <a16:creationId xmlns:a16="http://schemas.microsoft.com/office/drawing/2014/main" id="{34D61809-3E78-8F4D-5CC5-7F3384149BE4}"/>
                  </a:ext>
                </a:extLst>
              </p:cNvPr>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62" name="Freeform 18">
                <a:extLst>
                  <a:ext uri="{FF2B5EF4-FFF2-40B4-BE49-F238E27FC236}">
                    <a16:creationId xmlns:a16="http://schemas.microsoft.com/office/drawing/2014/main" id="{441E5512-A5FF-8316-8954-616FF7D6B77D}"/>
                  </a:ext>
                </a:extLst>
              </p:cNvPr>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63" name="Freeform 19">
                <a:extLst>
                  <a:ext uri="{FF2B5EF4-FFF2-40B4-BE49-F238E27FC236}">
                    <a16:creationId xmlns:a16="http://schemas.microsoft.com/office/drawing/2014/main" id="{508F7F02-14CF-5ADE-9DD3-6049D3AF2DBA}"/>
                  </a:ext>
                </a:extLst>
              </p:cNvPr>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1764" name="Freeform 20">
                <a:extLst>
                  <a:ext uri="{FF2B5EF4-FFF2-40B4-BE49-F238E27FC236}">
                    <a16:creationId xmlns:a16="http://schemas.microsoft.com/office/drawing/2014/main" id="{0B70AC62-E98F-6260-933B-4C3A9B77A649}"/>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65" name="Freeform 21">
                <a:extLst>
                  <a:ext uri="{FF2B5EF4-FFF2-40B4-BE49-F238E27FC236}">
                    <a16:creationId xmlns:a16="http://schemas.microsoft.com/office/drawing/2014/main" id="{3686EDBE-0E7A-5BE7-5C2B-DE814C8BE1F8}"/>
                  </a:ext>
                </a:extLst>
              </p:cNvPr>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1766" name="Freeform 22">
                <a:extLst>
                  <a:ext uri="{FF2B5EF4-FFF2-40B4-BE49-F238E27FC236}">
                    <a16:creationId xmlns:a16="http://schemas.microsoft.com/office/drawing/2014/main" id="{DB69E195-47AE-F6CE-FACB-7298B06CCF13}"/>
                  </a:ext>
                </a:extLst>
              </p:cNvPr>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grpSp>
        <p:sp>
          <p:nvSpPr>
            <p:cNvPr id="31767" name="Freeform 23">
              <a:extLst>
                <a:ext uri="{FF2B5EF4-FFF2-40B4-BE49-F238E27FC236}">
                  <a16:creationId xmlns:a16="http://schemas.microsoft.com/office/drawing/2014/main" id="{E06630A6-9980-028F-8F51-2FD48C126298}"/>
                </a:ext>
              </a:extLst>
            </p:cNvPr>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768" name="Freeform 24">
              <a:extLst>
                <a:ext uri="{FF2B5EF4-FFF2-40B4-BE49-F238E27FC236}">
                  <a16:creationId xmlns:a16="http://schemas.microsoft.com/office/drawing/2014/main" id="{3C995DD5-0E04-A411-DD4B-5C3559657CDD}"/>
                </a:ext>
              </a:extLst>
            </p:cNvPr>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31769" name="Rectangle 25">
            <a:extLst>
              <a:ext uri="{FF2B5EF4-FFF2-40B4-BE49-F238E27FC236}">
                <a16:creationId xmlns:a16="http://schemas.microsoft.com/office/drawing/2014/main" id="{E3E1E95E-6717-28AB-EEC6-532B1FA59632}"/>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70" name="Rectangle 26">
            <a:extLst>
              <a:ext uri="{FF2B5EF4-FFF2-40B4-BE49-F238E27FC236}">
                <a16:creationId xmlns:a16="http://schemas.microsoft.com/office/drawing/2014/main" id="{0BE1D77B-FB7D-AA1F-2035-D5981A907579}"/>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71" name="Rectangle 27">
            <a:extLst>
              <a:ext uri="{FF2B5EF4-FFF2-40B4-BE49-F238E27FC236}">
                <a16:creationId xmlns:a16="http://schemas.microsoft.com/office/drawing/2014/main" id="{0D7C55F6-7202-5930-1EA5-80A18A84F11C}"/>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ltLang="en-US"/>
          </a:p>
        </p:txBody>
      </p:sp>
      <p:sp>
        <p:nvSpPr>
          <p:cNvPr id="31772" name="Rectangle 28">
            <a:extLst>
              <a:ext uri="{FF2B5EF4-FFF2-40B4-BE49-F238E27FC236}">
                <a16:creationId xmlns:a16="http://schemas.microsoft.com/office/drawing/2014/main" id="{421208CF-6790-F650-A2DF-DE67B360B662}"/>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ltLang="en-US"/>
          </a:p>
        </p:txBody>
      </p:sp>
      <p:sp>
        <p:nvSpPr>
          <p:cNvPr id="31773" name="Rectangle 29">
            <a:extLst>
              <a:ext uri="{FF2B5EF4-FFF2-40B4-BE49-F238E27FC236}">
                <a16:creationId xmlns:a16="http://schemas.microsoft.com/office/drawing/2014/main" id="{DD4141FA-E319-FBF0-2033-010447256DB1}"/>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386E88BC-6F8B-4A08-8FAD-E1E9BA7FC60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lr>
          <a:schemeClr val="accent1"/>
        </a:buClr>
        <a:buSzPct val="8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69F2ADE-D192-C646-8691-5F57086444E8}"/>
              </a:ext>
            </a:extLst>
          </p:cNvPr>
          <p:cNvSpPr>
            <a:spLocks noGrp="1" noChangeArrowheads="1"/>
          </p:cNvSpPr>
          <p:nvPr>
            <p:ph type="ctrTitle"/>
          </p:nvPr>
        </p:nvSpPr>
        <p:spPr/>
        <p:txBody>
          <a:bodyPr/>
          <a:lstStyle/>
          <a:p>
            <a:r>
              <a:rPr lang="en-US" altLang="en-US">
                <a:latin typeface="Republik Sans ICG 01" pitchFamily="2" charset="0"/>
              </a:rPr>
              <a:t>Ancient Greece</a:t>
            </a:r>
          </a:p>
        </p:txBody>
      </p:sp>
      <p:sp>
        <p:nvSpPr>
          <p:cNvPr id="26627" name="Rectangle 3">
            <a:extLst>
              <a:ext uri="{FF2B5EF4-FFF2-40B4-BE49-F238E27FC236}">
                <a16:creationId xmlns:a16="http://schemas.microsoft.com/office/drawing/2014/main" id="{6B3527DA-A219-E0E3-FA26-B74F5D4F2456}"/>
              </a:ext>
            </a:extLst>
          </p:cNvPr>
          <p:cNvSpPr>
            <a:spLocks noGrp="1" noChangeArrowheads="1"/>
          </p:cNvSpPr>
          <p:nvPr>
            <p:ph type="subTitle" idx="1"/>
          </p:nvPr>
        </p:nvSpPr>
        <p:spPr/>
        <p:txBody>
          <a:bodyPr/>
          <a:lstStyle/>
          <a:p>
            <a:r>
              <a:rPr lang="en-US" altLang="en-US"/>
              <a:t>500-323 B.C.E.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3862E5F-CD32-1EC0-0722-E7CB737A2C45}"/>
              </a:ext>
            </a:extLst>
          </p:cNvPr>
          <p:cNvSpPr>
            <a:spLocks noGrp="1" noChangeArrowheads="1"/>
          </p:cNvSpPr>
          <p:nvPr>
            <p:ph type="title"/>
          </p:nvPr>
        </p:nvSpPr>
        <p:spPr/>
        <p:txBody>
          <a:bodyPr/>
          <a:lstStyle/>
          <a:p>
            <a:pPr algn="ctr"/>
            <a:r>
              <a:rPr lang="en-US" altLang="en-US">
                <a:latin typeface="Republik Sans ICG 01" pitchFamily="2" charset="0"/>
              </a:rPr>
              <a:t>Greek Architecture</a:t>
            </a:r>
          </a:p>
        </p:txBody>
      </p:sp>
      <p:sp>
        <p:nvSpPr>
          <p:cNvPr id="46083" name="Rectangle 3">
            <a:extLst>
              <a:ext uri="{FF2B5EF4-FFF2-40B4-BE49-F238E27FC236}">
                <a16:creationId xmlns:a16="http://schemas.microsoft.com/office/drawing/2014/main" id="{F4C6F7F4-9592-CF6E-AC30-3DBF26C86FB5}"/>
              </a:ext>
            </a:extLst>
          </p:cNvPr>
          <p:cNvSpPr>
            <a:spLocks noGrp="1" noChangeArrowheads="1"/>
          </p:cNvSpPr>
          <p:nvPr>
            <p:ph type="body" sz="half" idx="1"/>
          </p:nvPr>
        </p:nvSpPr>
        <p:spPr/>
        <p:txBody>
          <a:bodyPr/>
          <a:lstStyle/>
          <a:p>
            <a:r>
              <a:rPr lang="en-US" altLang="en-US" sz="2800"/>
              <a:t>Greeks invented arches and columns.</a:t>
            </a:r>
          </a:p>
          <a:p>
            <a:r>
              <a:rPr lang="en-US" altLang="en-US" sz="2800"/>
              <a:t>This obviously took advanced mathematics.</a:t>
            </a:r>
          </a:p>
        </p:txBody>
      </p:sp>
      <p:pic>
        <p:nvPicPr>
          <p:cNvPr id="46086" name="Picture 6">
            <a:extLst>
              <a:ext uri="{FF2B5EF4-FFF2-40B4-BE49-F238E27FC236}">
                <a16:creationId xmlns:a16="http://schemas.microsoft.com/office/drawing/2014/main" id="{3B821EA9-E64A-9255-B129-7A8DC05DBB37}"/>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68963" y="1981200"/>
            <a:ext cx="274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346F4CB-5BC0-260A-EFE0-15B113675962}"/>
              </a:ext>
            </a:extLst>
          </p:cNvPr>
          <p:cNvSpPr>
            <a:spLocks noGrp="1" noChangeArrowheads="1"/>
          </p:cNvSpPr>
          <p:nvPr>
            <p:ph type="title"/>
          </p:nvPr>
        </p:nvSpPr>
        <p:spPr/>
        <p:txBody>
          <a:bodyPr/>
          <a:lstStyle/>
          <a:p>
            <a:r>
              <a:rPr lang="en-US" altLang="en-US">
                <a:latin typeface="Republik Sans ICG 01" pitchFamily="2" charset="0"/>
              </a:rPr>
              <a:t>More Greek Architecture</a:t>
            </a:r>
          </a:p>
        </p:txBody>
      </p:sp>
      <p:pic>
        <p:nvPicPr>
          <p:cNvPr id="47107" name="Picture 3">
            <a:extLst>
              <a:ext uri="{FF2B5EF4-FFF2-40B4-BE49-F238E27FC236}">
                <a16:creationId xmlns:a16="http://schemas.microsoft.com/office/drawing/2014/main" id="{55F7C287-3474-6B5F-C4E6-42B84596B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1371600"/>
            <a:ext cx="2468562" cy="3703638"/>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a:extLst>
              <a:ext uri="{FF2B5EF4-FFF2-40B4-BE49-F238E27FC236}">
                <a16:creationId xmlns:a16="http://schemas.microsoft.com/office/drawing/2014/main" id="{35E5F247-AA7A-3F3F-CD38-B0A4B6042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5511800" cy="413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3204CC2-CD00-CA26-5F80-7FBB35D83432}"/>
              </a:ext>
            </a:extLst>
          </p:cNvPr>
          <p:cNvSpPr>
            <a:spLocks noGrp="1" noChangeArrowheads="1"/>
          </p:cNvSpPr>
          <p:nvPr>
            <p:ph type="title"/>
          </p:nvPr>
        </p:nvSpPr>
        <p:spPr/>
        <p:txBody>
          <a:bodyPr/>
          <a:lstStyle/>
          <a:p>
            <a:pPr algn="ctr"/>
            <a:r>
              <a:rPr lang="en-US" altLang="en-US">
                <a:latin typeface="Republik Sans ICG 01" pitchFamily="2" charset="0"/>
              </a:rPr>
              <a:t>Greek Military</a:t>
            </a:r>
          </a:p>
        </p:txBody>
      </p:sp>
      <p:sp>
        <p:nvSpPr>
          <p:cNvPr id="40963" name="Rectangle 3">
            <a:extLst>
              <a:ext uri="{FF2B5EF4-FFF2-40B4-BE49-F238E27FC236}">
                <a16:creationId xmlns:a16="http://schemas.microsoft.com/office/drawing/2014/main" id="{FD26C3F7-BF6F-2684-2DB8-44BE1923AB1A}"/>
              </a:ext>
            </a:extLst>
          </p:cNvPr>
          <p:cNvSpPr>
            <a:spLocks noGrp="1" noChangeArrowheads="1"/>
          </p:cNvSpPr>
          <p:nvPr>
            <p:ph type="body" sz="half" idx="1"/>
          </p:nvPr>
        </p:nvSpPr>
        <p:spPr/>
        <p:txBody>
          <a:bodyPr/>
          <a:lstStyle/>
          <a:p>
            <a:r>
              <a:rPr lang="en-US" altLang="en-US" sz="2800"/>
              <a:t>This is a catapult, a Greek invention.</a:t>
            </a:r>
          </a:p>
          <a:p>
            <a:r>
              <a:rPr lang="en-US" altLang="en-US" sz="2800"/>
              <a:t>It could throw 300 pound stones at walls and buildings</a:t>
            </a:r>
          </a:p>
        </p:txBody>
      </p:sp>
      <p:pic>
        <p:nvPicPr>
          <p:cNvPr id="40966" name="Picture 6">
            <a:extLst>
              <a:ext uri="{FF2B5EF4-FFF2-40B4-BE49-F238E27FC236}">
                <a16:creationId xmlns:a16="http://schemas.microsoft.com/office/drawing/2014/main" id="{A9CBF0CC-A60D-BFBF-8551-69025221F420}"/>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99063" y="1981200"/>
            <a:ext cx="3683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343EF7-A38C-A40A-5648-17A8EC76CF4E}"/>
              </a:ext>
            </a:extLst>
          </p:cNvPr>
          <p:cNvSpPr>
            <a:spLocks noGrp="1" noChangeArrowheads="1"/>
          </p:cNvSpPr>
          <p:nvPr>
            <p:ph type="title"/>
          </p:nvPr>
        </p:nvSpPr>
        <p:spPr/>
        <p:txBody>
          <a:bodyPr/>
          <a:lstStyle/>
          <a:p>
            <a:pPr algn="ctr"/>
            <a:r>
              <a:rPr lang="en-US" altLang="en-US">
                <a:latin typeface="Republik Sans ICG 01" pitchFamily="2" charset="0"/>
              </a:rPr>
              <a:t>Greek Military</a:t>
            </a:r>
          </a:p>
        </p:txBody>
      </p:sp>
      <p:sp>
        <p:nvSpPr>
          <p:cNvPr id="41988" name="Rectangle 4">
            <a:extLst>
              <a:ext uri="{FF2B5EF4-FFF2-40B4-BE49-F238E27FC236}">
                <a16:creationId xmlns:a16="http://schemas.microsoft.com/office/drawing/2014/main" id="{9E0B152B-ECEA-BBB2-C0EE-998A49F1F217}"/>
              </a:ext>
            </a:extLst>
          </p:cNvPr>
          <p:cNvSpPr>
            <a:spLocks noGrp="1" noChangeArrowheads="1"/>
          </p:cNvSpPr>
          <p:nvPr>
            <p:ph type="body" sz="half" idx="2"/>
          </p:nvPr>
        </p:nvSpPr>
        <p:spPr/>
        <p:txBody>
          <a:bodyPr/>
          <a:lstStyle/>
          <a:p>
            <a:r>
              <a:rPr lang="en-US" altLang="en-US" sz="2800"/>
              <a:t>This is a hoplite, a Greek infantry soldier.</a:t>
            </a:r>
          </a:p>
          <a:p>
            <a:r>
              <a:rPr lang="en-US" altLang="en-US" sz="2800"/>
              <a:t>Hoplites were middle-class freemen who had to pay for their own weapon and shield.</a:t>
            </a:r>
          </a:p>
        </p:txBody>
      </p:sp>
      <p:pic>
        <p:nvPicPr>
          <p:cNvPr id="41990" name="Picture 6">
            <a:extLst>
              <a:ext uri="{FF2B5EF4-FFF2-40B4-BE49-F238E27FC236}">
                <a16:creationId xmlns:a16="http://schemas.microsoft.com/office/drawing/2014/main" id="{B0E6B7E2-3094-BAA9-90F7-CDC4305318C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r="24791"/>
          <a:stretch>
            <a:fillRect/>
          </a:stretch>
        </p:blipFill>
        <p:spPr>
          <a:xfrm>
            <a:off x="1173163" y="1981200"/>
            <a:ext cx="2865437" cy="327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4BB6C36-1B34-FD4C-736B-76E969375D0B}"/>
              </a:ext>
            </a:extLst>
          </p:cNvPr>
          <p:cNvSpPr>
            <a:spLocks noGrp="1" noChangeArrowheads="1"/>
          </p:cNvSpPr>
          <p:nvPr>
            <p:ph type="title"/>
          </p:nvPr>
        </p:nvSpPr>
        <p:spPr/>
        <p:txBody>
          <a:bodyPr/>
          <a:lstStyle/>
          <a:p>
            <a:pPr algn="ctr"/>
            <a:r>
              <a:rPr lang="en-US" altLang="en-US">
                <a:latin typeface="Republik Sans ICG 01" pitchFamily="2" charset="0"/>
              </a:rPr>
              <a:t>Greek Military</a:t>
            </a:r>
          </a:p>
        </p:txBody>
      </p:sp>
      <p:sp>
        <p:nvSpPr>
          <p:cNvPr id="48131" name="Rectangle 3">
            <a:extLst>
              <a:ext uri="{FF2B5EF4-FFF2-40B4-BE49-F238E27FC236}">
                <a16:creationId xmlns:a16="http://schemas.microsoft.com/office/drawing/2014/main" id="{1E7F616F-35B0-8E7B-715E-E9E9C0E3E67B}"/>
              </a:ext>
            </a:extLst>
          </p:cNvPr>
          <p:cNvSpPr>
            <a:spLocks noGrp="1" noChangeArrowheads="1"/>
          </p:cNvSpPr>
          <p:nvPr>
            <p:ph type="body" sz="half" idx="1"/>
          </p:nvPr>
        </p:nvSpPr>
        <p:spPr/>
        <p:txBody>
          <a:bodyPr/>
          <a:lstStyle/>
          <a:p>
            <a:r>
              <a:rPr lang="en-US" altLang="en-US" sz="2800"/>
              <a:t>This is a phalanx.</a:t>
            </a:r>
          </a:p>
          <a:p>
            <a:r>
              <a:rPr lang="en-US" altLang="en-US" sz="2800"/>
              <a:t>Soldiers get in a tight box.  They each have a large shield and a 9 foot long spear.</a:t>
            </a:r>
          </a:p>
        </p:txBody>
      </p:sp>
      <p:pic>
        <p:nvPicPr>
          <p:cNvPr id="48134" name="Picture 6">
            <a:extLst>
              <a:ext uri="{FF2B5EF4-FFF2-40B4-BE49-F238E27FC236}">
                <a16:creationId xmlns:a16="http://schemas.microsoft.com/office/drawing/2014/main" id="{B47FAE26-E676-CFCB-FF13-1103F46507CC}"/>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5563" y="2705100"/>
            <a:ext cx="38100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CFE7B6-F7ED-03FA-76B7-4127DF30D1FB}"/>
              </a:ext>
            </a:extLst>
          </p:cNvPr>
          <p:cNvSpPr>
            <a:spLocks noGrp="1" noChangeArrowheads="1"/>
          </p:cNvSpPr>
          <p:nvPr>
            <p:ph type="title"/>
          </p:nvPr>
        </p:nvSpPr>
        <p:spPr/>
        <p:txBody>
          <a:bodyPr/>
          <a:lstStyle/>
          <a:p>
            <a:pPr algn="ctr"/>
            <a:r>
              <a:rPr lang="en-US" altLang="en-US">
                <a:latin typeface="Republik Sans ICG 01" pitchFamily="2" charset="0"/>
              </a:rPr>
              <a:t>Flamethrower!!!!!</a:t>
            </a:r>
          </a:p>
        </p:txBody>
      </p:sp>
      <p:sp>
        <p:nvSpPr>
          <p:cNvPr id="49155" name="Rectangle 3">
            <a:extLst>
              <a:ext uri="{FF2B5EF4-FFF2-40B4-BE49-F238E27FC236}">
                <a16:creationId xmlns:a16="http://schemas.microsoft.com/office/drawing/2014/main" id="{31B2A403-FB09-8A55-F7A0-D1B9C937E2EE}"/>
              </a:ext>
            </a:extLst>
          </p:cNvPr>
          <p:cNvSpPr>
            <a:spLocks noGrp="1" noChangeArrowheads="1"/>
          </p:cNvSpPr>
          <p:nvPr>
            <p:ph type="clipArt" sz="half" idx="1"/>
          </p:nvPr>
        </p:nvSpPr>
        <p:spPr/>
      </p:sp>
      <p:sp>
        <p:nvSpPr>
          <p:cNvPr id="49156" name="Rectangle 4">
            <a:extLst>
              <a:ext uri="{FF2B5EF4-FFF2-40B4-BE49-F238E27FC236}">
                <a16:creationId xmlns:a16="http://schemas.microsoft.com/office/drawing/2014/main" id="{4DCA0459-FCB2-F1EF-55A0-1C1A6C688E48}"/>
              </a:ext>
            </a:extLst>
          </p:cNvPr>
          <p:cNvSpPr>
            <a:spLocks noGrp="1" noChangeArrowheads="1"/>
          </p:cNvSpPr>
          <p:nvPr>
            <p:ph type="body" sz="half" idx="2"/>
          </p:nvPr>
        </p:nvSpPr>
        <p:spPr/>
        <p:txBody>
          <a:bodyPr/>
          <a:lstStyle/>
          <a:p>
            <a:pPr>
              <a:buFont typeface="Wingdings" panose="05000000000000000000" pitchFamily="2" charset="2"/>
              <a:buNone/>
            </a:pPr>
            <a:endParaRPr lang="en-GB" altLang="en-US" sz="2800"/>
          </a:p>
        </p:txBody>
      </p:sp>
      <p:pic>
        <p:nvPicPr>
          <p:cNvPr id="49157" name="Picture 5">
            <a:extLst>
              <a:ext uri="{FF2B5EF4-FFF2-40B4-BE49-F238E27FC236}">
                <a16:creationId xmlns:a16="http://schemas.microsoft.com/office/drawing/2014/main" id="{610E1DCA-6EAC-3498-B38E-16E2AED08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8077200" cy="362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a:extLst>
              <a:ext uri="{FF2B5EF4-FFF2-40B4-BE49-F238E27FC236}">
                <a16:creationId xmlns:a16="http://schemas.microsoft.com/office/drawing/2014/main" id="{200704F3-D426-B082-D3ED-12F947365A5F}"/>
              </a:ext>
            </a:extLst>
          </p:cNvPr>
          <p:cNvSpPr>
            <a:spLocks noGrp="1" noChangeArrowheads="1"/>
          </p:cNvSpPr>
          <p:nvPr>
            <p:ph type="title"/>
          </p:nvPr>
        </p:nvSpPr>
        <p:spPr/>
        <p:txBody>
          <a:bodyPr/>
          <a:lstStyle/>
          <a:p>
            <a:r>
              <a:rPr lang="en-US" altLang="en-US"/>
              <a:t>Greek religion was </a:t>
            </a:r>
            <a:r>
              <a:rPr lang="en-US" altLang="en-US">
                <a:solidFill>
                  <a:schemeClr val="tx1"/>
                </a:solidFill>
              </a:rPr>
              <a:t>polytheistic.</a:t>
            </a:r>
            <a:endParaRPr lang="en-US" altLang="en-US"/>
          </a:p>
        </p:txBody>
      </p:sp>
      <p:pic>
        <p:nvPicPr>
          <p:cNvPr id="86019" name="Picture 1027">
            <a:extLst>
              <a:ext uri="{FF2B5EF4-FFF2-40B4-BE49-F238E27FC236}">
                <a16:creationId xmlns:a16="http://schemas.microsoft.com/office/drawing/2014/main" id="{D92EF653-A74C-72EB-236A-81EE19921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3810000" cy="478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D3882CA-8331-A5E4-C434-5CCFAD9A5FB3}"/>
              </a:ext>
            </a:extLst>
          </p:cNvPr>
          <p:cNvSpPr>
            <a:spLocks noGrp="1" noChangeArrowheads="1"/>
          </p:cNvSpPr>
          <p:nvPr>
            <p:ph type="title"/>
          </p:nvPr>
        </p:nvSpPr>
        <p:spPr/>
        <p:txBody>
          <a:bodyPr/>
          <a:lstStyle/>
          <a:p>
            <a:r>
              <a:rPr lang="en-US" altLang="en-US"/>
              <a:t>Political: Athens was the first democracy.</a:t>
            </a:r>
          </a:p>
        </p:txBody>
      </p:sp>
      <p:sp>
        <p:nvSpPr>
          <p:cNvPr id="58371" name="Rectangle 3">
            <a:extLst>
              <a:ext uri="{FF2B5EF4-FFF2-40B4-BE49-F238E27FC236}">
                <a16:creationId xmlns:a16="http://schemas.microsoft.com/office/drawing/2014/main" id="{6FB27258-E0AF-8B7A-A798-DA7DCB94C9A5}"/>
              </a:ext>
            </a:extLst>
          </p:cNvPr>
          <p:cNvSpPr>
            <a:spLocks noGrp="1" noChangeArrowheads="1"/>
          </p:cNvSpPr>
          <p:nvPr>
            <p:ph type="body" idx="1"/>
          </p:nvPr>
        </p:nvSpPr>
        <p:spPr/>
        <p:txBody>
          <a:bodyPr/>
          <a:lstStyle/>
          <a:p>
            <a:pPr>
              <a:lnSpc>
                <a:spcPct val="90000"/>
              </a:lnSpc>
            </a:pPr>
            <a:r>
              <a:rPr lang="en-US" altLang="en-US"/>
              <a:t>Democracy: type of government where people vote.</a:t>
            </a:r>
          </a:p>
          <a:p>
            <a:pPr>
              <a:lnSpc>
                <a:spcPct val="90000"/>
              </a:lnSpc>
            </a:pPr>
            <a:r>
              <a:rPr lang="en-US" altLang="en-US"/>
              <a:t>Well, actually, Athens was a </a:t>
            </a:r>
            <a:r>
              <a:rPr lang="en-US" altLang="en-US">
                <a:solidFill>
                  <a:schemeClr val="accent2"/>
                </a:solidFill>
              </a:rPr>
              <a:t>direct democracy</a:t>
            </a:r>
            <a:r>
              <a:rPr lang="en-US" altLang="en-US"/>
              <a:t> where people vote on everything.</a:t>
            </a:r>
          </a:p>
          <a:p>
            <a:pPr>
              <a:lnSpc>
                <a:spcPct val="90000"/>
              </a:lnSpc>
            </a:pPr>
            <a:r>
              <a:rPr lang="en-US" altLang="en-US"/>
              <a:t>The U.S. today is a representative democracy, where we vote for people to make decisions for us.</a:t>
            </a:r>
          </a:p>
          <a:p>
            <a:pPr>
              <a:lnSpc>
                <a:spcPct val="90000"/>
              </a:lnSpc>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EE4768B-E285-4919-492F-2B24EABB0733}"/>
              </a:ext>
            </a:extLst>
          </p:cNvPr>
          <p:cNvSpPr>
            <a:spLocks noGrp="1" noChangeArrowheads="1"/>
          </p:cNvSpPr>
          <p:nvPr>
            <p:ph type="title"/>
          </p:nvPr>
        </p:nvSpPr>
        <p:spPr/>
        <p:txBody>
          <a:bodyPr/>
          <a:lstStyle/>
          <a:p>
            <a:endParaRPr lang="en-GB" altLang="en-US"/>
          </a:p>
        </p:txBody>
      </p:sp>
      <p:sp>
        <p:nvSpPr>
          <p:cNvPr id="57347" name="Rectangle 3">
            <a:extLst>
              <a:ext uri="{FF2B5EF4-FFF2-40B4-BE49-F238E27FC236}">
                <a16:creationId xmlns:a16="http://schemas.microsoft.com/office/drawing/2014/main" id="{50DE0F93-621D-4EBC-E691-E9CFDA9BE82C}"/>
              </a:ext>
            </a:extLst>
          </p:cNvPr>
          <p:cNvSpPr>
            <a:spLocks noChangeArrowheads="1"/>
          </p:cNvSpPr>
          <p:nvPr/>
        </p:nvSpPr>
        <p:spPr bwMode="auto">
          <a:xfrm>
            <a:off x="1219200" y="228600"/>
            <a:ext cx="792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Direct participation was the key to Athenian democracy. In the Assembly, every male citizen was not only entitled to attend as often as he pleased but also had the right to debate, offer amendments, and vote on proposals. Every man had a say in whether to declare war or stay in peace. Basically any thing that required a government decision, all male citizens were allowed to participate in. </a:t>
            </a:r>
          </a:p>
        </p:txBody>
      </p:sp>
      <p:pic>
        <p:nvPicPr>
          <p:cNvPr id="57349" name="Picture 5">
            <a:extLst>
              <a:ext uri="{FF2B5EF4-FFF2-40B4-BE49-F238E27FC236}">
                <a16:creationId xmlns:a16="http://schemas.microsoft.com/office/drawing/2014/main" id="{E730C529-FD78-0215-95DD-99BF66B69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71800"/>
            <a:ext cx="3613150" cy="363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6658FDC-F210-16EA-E3A2-9306A9C68D50}"/>
              </a:ext>
            </a:extLst>
          </p:cNvPr>
          <p:cNvSpPr>
            <a:spLocks noGrp="1" noChangeArrowheads="1"/>
          </p:cNvSpPr>
          <p:nvPr>
            <p:ph type="title"/>
          </p:nvPr>
        </p:nvSpPr>
        <p:spPr/>
        <p:txBody>
          <a:bodyPr/>
          <a:lstStyle/>
          <a:p>
            <a:pPr algn="ctr"/>
            <a:r>
              <a:rPr lang="en-US" altLang="en-US"/>
              <a:t>Remember!  If you think the U.S. is so much better. . .</a:t>
            </a:r>
          </a:p>
        </p:txBody>
      </p:sp>
      <p:sp>
        <p:nvSpPr>
          <p:cNvPr id="59395" name="Rectangle 3">
            <a:extLst>
              <a:ext uri="{FF2B5EF4-FFF2-40B4-BE49-F238E27FC236}">
                <a16:creationId xmlns:a16="http://schemas.microsoft.com/office/drawing/2014/main" id="{EF14CD0E-437D-6711-6F2C-7227D8DCAA15}"/>
              </a:ext>
            </a:extLst>
          </p:cNvPr>
          <p:cNvSpPr>
            <a:spLocks noGrp="1" noChangeArrowheads="1"/>
          </p:cNvSpPr>
          <p:nvPr>
            <p:ph type="body" idx="1"/>
          </p:nvPr>
        </p:nvSpPr>
        <p:spPr/>
        <p:txBody>
          <a:bodyPr/>
          <a:lstStyle/>
          <a:p>
            <a:r>
              <a:rPr lang="en-US" altLang="en-US"/>
              <a:t>Some southern states did not let African Americans vote until the 1960s (Voting Rights Act 1965) </a:t>
            </a:r>
          </a:p>
          <a:p>
            <a:r>
              <a:rPr lang="en-US" altLang="en-US"/>
              <a:t>Women could not vote in the U.S. until 1920 (19</a:t>
            </a:r>
            <a:r>
              <a:rPr lang="en-US" altLang="en-US" baseline="30000"/>
              <a:t>th</a:t>
            </a:r>
            <a:r>
              <a:rPr lang="en-US" altLang="en-US"/>
              <a:t> Amendment)</a:t>
            </a:r>
          </a:p>
          <a:p>
            <a:r>
              <a:rPr lang="en-US" altLang="en-US"/>
              <a:t>Eighteen year olds could not vote until the late 1970s.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3338DB97-6D6D-94B4-48B6-C7F463988A23}"/>
              </a:ext>
            </a:extLst>
          </p:cNvPr>
          <p:cNvSpPr>
            <a:spLocks noGrp="1" noChangeArrowheads="1"/>
          </p:cNvSpPr>
          <p:nvPr>
            <p:ph type="title"/>
          </p:nvPr>
        </p:nvSpPr>
        <p:spPr/>
        <p:txBody>
          <a:bodyPr/>
          <a:lstStyle/>
          <a:p>
            <a:r>
              <a:rPr lang="en-US" altLang="en-US"/>
              <a:t>Geography</a:t>
            </a:r>
          </a:p>
        </p:txBody>
      </p:sp>
      <p:sp>
        <p:nvSpPr>
          <p:cNvPr id="28676" name="Rectangle 1028">
            <a:extLst>
              <a:ext uri="{FF2B5EF4-FFF2-40B4-BE49-F238E27FC236}">
                <a16:creationId xmlns:a16="http://schemas.microsoft.com/office/drawing/2014/main" id="{E66394AD-8152-CB05-1E70-43A68B7E8C1E}"/>
              </a:ext>
            </a:extLst>
          </p:cNvPr>
          <p:cNvSpPr>
            <a:spLocks noGrp="1" noChangeArrowheads="1"/>
          </p:cNvSpPr>
          <p:nvPr>
            <p:ph type="body" sz="half" idx="2"/>
          </p:nvPr>
        </p:nvSpPr>
        <p:spPr>
          <a:xfrm>
            <a:off x="5135563" y="685800"/>
            <a:ext cx="4008437" cy="5410200"/>
          </a:xfrm>
        </p:spPr>
        <p:txBody>
          <a:bodyPr/>
          <a:lstStyle/>
          <a:p>
            <a:r>
              <a:rPr lang="en-US" altLang="en-US"/>
              <a:t>Greece is a peninsula about the size of Louisiana in the Mediterranean Sea.</a:t>
            </a:r>
          </a:p>
          <a:p>
            <a:r>
              <a:rPr lang="en-US" altLang="en-US"/>
              <a:t>It</a:t>
            </a:r>
            <a:r>
              <a:rPr lang="en-US" altLang="en-US">
                <a:latin typeface="Times New Roman" panose="02020603050405020304" pitchFamily="18" charset="0"/>
              </a:rPr>
              <a:t>’</a:t>
            </a:r>
            <a:r>
              <a:rPr lang="en-US" altLang="en-US"/>
              <a:t>s very close to Egypt, the Persian empire (includes Turkey) and Rome.</a:t>
            </a:r>
          </a:p>
        </p:txBody>
      </p:sp>
      <p:pic>
        <p:nvPicPr>
          <p:cNvPr id="28678" name="Picture 1030">
            <a:extLst>
              <a:ext uri="{FF2B5EF4-FFF2-40B4-BE49-F238E27FC236}">
                <a16:creationId xmlns:a16="http://schemas.microsoft.com/office/drawing/2014/main" id="{AF8B0B6E-8EF9-7A21-16F3-4E6836C064A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1789113"/>
            <a:ext cx="4906963" cy="373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3C7DF8F-9F3C-F9D3-64BC-1F4ADA256ABA}"/>
              </a:ext>
            </a:extLst>
          </p:cNvPr>
          <p:cNvSpPr>
            <a:spLocks noGrp="1" noChangeArrowheads="1"/>
          </p:cNvSpPr>
          <p:nvPr>
            <p:ph type="title"/>
          </p:nvPr>
        </p:nvSpPr>
        <p:spPr/>
        <p:txBody>
          <a:bodyPr/>
          <a:lstStyle/>
          <a:p>
            <a:pPr algn="ctr"/>
            <a:r>
              <a:rPr lang="en-US" altLang="en-US"/>
              <a:t>Political terms</a:t>
            </a:r>
          </a:p>
        </p:txBody>
      </p:sp>
      <p:sp>
        <p:nvSpPr>
          <p:cNvPr id="60419" name="Rectangle 3">
            <a:extLst>
              <a:ext uri="{FF2B5EF4-FFF2-40B4-BE49-F238E27FC236}">
                <a16:creationId xmlns:a16="http://schemas.microsoft.com/office/drawing/2014/main" id="{F3A8FE58-CC12-C782-F4B9-81A06317470C}"/>
              </a:ext>
            </a:extLst>
          </p:cNvPr>
          <p:cNvSpPr>
            <a:spLocks noGrp="1" noChangeArrowheads="1"/>
          </p:cNvSpPr>
          <p:nvPr>
            <p:ph type="body" sz="half" idx="1"/>
          </p:nvPr>
        </p:nvSpPr>
        <p:spPr>
          <a:xfrm>
            <a:off x="1173163" y="1981200"/>
            <a:ext cx="4389437" cy="4724400"/>
          </a:xfrm>
        </p:spPr>
        <p:txBody>
          <a:bodyPr/>
          <a:lstStyle/>
          <a:p>
            <a:r>
              <a:rPr lang="en-US" altLang="en-US"/>
              <a:t>All of Greece wasn</a:t>
            </a:r>
            <a:r>
              <a:rPr lang="en-US" altLang="en-US">
                <a:latin typeface="Times New Roman" panose="02020603050405020304" pitchFamily="18" charset="0"/>
              </a:rPr>
              <a:t>’</a:t>
            </a:r>
            <a:r>
              <a:rPr lang="en-US" altLang="en-US"/>
              <a:t>t a democracy.</a:t>
            </a:r>
          </a:p>
          <a:p>
            <a:r>
              <a:rPr lang="en-US" altLang="en-US"/>
              <a:t>Most of Greece was a </a:t>
            </a:r>
            <a:r>
              <a:rPr lang="en-US" altLang="en-US">
                <a:solidFill>
                  <a:schemeClr val="accent1"/>
                </a:solidFill>
              </a:rPr>
              <a:t>monarchy </a:t>
            </a:r>
            <a:r>
              <a:rPr lang="en-US" altLang="en-US"/>
              <a:t>a type of government ruled by a king or queen.</a:t>
            </a:r>
          </a:p>
          <a:p>
            <a:r>
              <a:rPr lang="en-US" altLang="en-US"/>
              <a:t>At right is Pericles, a good king of Athens.</a:t>
            </a:r>
            <a:endParaRPr lang="en-US" altLang="en-US">
              <a:solidFill>
                <a:schemeClr val="accent1"/>
              </a:solidFill>
            </a:endParaRPr>
          </a:p>
        </p:txBody>
      </p:sp>
      <p:pic>
        <p:nvPicPr>
          <p:cNvPr id="60425" name="Picture 9">
            <a:extLst>
              <a:ext uri="{FF2B5EF4-FFF2-40B4-BE49-F238E27FC236}">
                <a16:creationId xmlns:a16="http://schemas.microsoft.com/office/drawing/2014/main" id="{41E094B1-1071-CDE1-A84E-A90654B1107A}"/>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934075" y="1981200"/>
            <a:ext cx="22129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5FACAAA-B6E0-A663-4774-DC93EF1EA760}"/>
              </a:ext>
            </a:extLst>
          </p:cNvPr>
          <p:cNvSpPr>
            <a:spLocks noGrp="1" noChangeArrowheads="1"/>
          </p:cNvSpPr>
          <p:nvPr>
            <p:ph type="title"/>
          </p:nvPr>
        </p:nvSpPr>
        <p:spPr/>
        <p:txBody>
          <a:bodyPr/>
          <a:lstStyle/>
          <a:p>
            <a:pPr algn="ctr"/>
            <a:r>
              <a:rPr lang="en-US" altLang="en-US"/>
              <a:t>Sparta</a:t>
            </a:r>
          </a:p>
        </p:txBody>
      </p:sp>
      <p:sp>
        <p:nvSpPr>
          <p:cNvPr id="61444" name="Rectangle 4">
            <a:extLst>
              <a:ext uri="{FF2B5EF4-FFF2-40B4-BE49-F238E27FC236}">
                <a16:creationId xmlns:a16="http://schemas.microsoft.com/office/drawing/2014/main" id="{B9D983C5-8ED8-A99A-08DC-A5FA6014B4A0}"/>
              </a:ext>
            </a:extLst>
          </p:cNvPr>
          <p:cNvSpPr>
            <a:spLocks noGrp="1" noChangeArrowheads="1"/>
          </p:cNvSpPr>
          <p:nvPr>
            <p:ph type="body" sz="half" idx="2"/>
          </p:nvPr>
        </p:nvSpPr>
        <p:spPr/>
        <p:txBody>
          <a:bodyPr/>
          <a:lstStyle/>
          <a:p>
            <a:pPr>
              <a:lnSpc>
                <a:spcPct val="90000"/>
              </a:lnSpc>
            </a:pPr>
            <a:r>
              <a:rPr lang="en-US" altLang="en-US" sz="2400"/>
              <a:t>Sparta was an isolated city-state that was culturally and politically different from Athens.</a:t>
            </a:r>
          </a:p>
          <a:p>
            <a:pPr>
              <a:lnSpc>
                <a:spcPct val="90000"/>
              </a:lnSpc>
            </a:pPr>
            <a:r>
              <a:rPr lang="en-US" altLang="en-US" sz="2400"/>
              <a:t>Sparta was an </a:t>
            </a:r>
            <a:r>
              <a:rPr lang="en-US" altLang="en-US" sz="2400">
                <a:solidFill>
                  <a:schemeClr val="accent1"/>
                </a:solidFill>
              </a:rPr>
              <a:t>oligarchy, </a:t>
            </a:r>
            <a:r>
              <a:rPr lang="en-US" altLang="en-US" sz="2400"/>
              <a:t>government ruled by a few.  They had 2 kings.</a:t>
            </a:r>
          </a:p>
          <a:p>
            <a:pPr>
              <a:lnSpc>
                <a:spcPct val="90000"/>
              </a:lnSpc>
            </a:pPr>
            <a:r>
              <a:rPr lang="en-US" altLang="en-US" sz="2400"/>
              <a:t>During the Peloponnesian Sparta sacked Athens.</a:t>
            </a:r>
          </a:p>
        </p:txBody>
      </p:sp>
      <p:pic>
        <p:nvPicPr>
          <p:cNvPr id="61446" name="Picture 6">
            <a:extLst>
              <a:ext uri="{FF2B5EF4-FFF2-40B4-BE49-F238E27FC236}">
                <a16:creationId xmlns:a16="http://schemas.microsoft.com/office/drawing/2014/main" id="{FCEC915B-4491-53CB-445C-AA80B5BD0AD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2008188"/>
            <a:ext cx="4953000" cy="329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FE354EB-A2EC-A9D2-CEE7-2CE3BE5B28AD}"/>
              </a:ext>
            </a:extLst>
          </p:cNvPr>
          <p:cNvSpPr>
            <a:spLocks noGrp="1" noChangeArrowheads="1"/>
          </p:cNvSpPr>
          <p:nvPr>
            <p:ph type="title"/>
          </p:nvPr>
        </p:nvSpPr>
        <p:spPr/>
        <p:txBody>
          <a:bodyPr/>
          <a:lstStyle/>
          <a:p>
            <a:pPr algn="ctr"/>
            <a:r>
              <a:rPr lang="en-US" altLang="en-US"/>
              <a:t>Sparta</a:t>
            </a:r>
          </a:p>
        </p:txBody>
      </p:sp>
      <p:sp>
        <p:nvSpPr>
          <p:cNvPr id="62467" name="Rectangle 3">
            <a:extLst>
              <a:ext uri="{FF2B5EF4-FFF2-40B4-BE49-F238E27FC236}">
                <a16:creationId xmlns:a16="http://schemas.microsoft.com/office/drawing/2014/main" id="{13038126-2600-87AF-C034-2D506F3CB82D}"/>
              </a:ext>
            </a:extLst>
          </p:cNvPr>
          <p:cNvSpPr>
            <a:spLocks noGrp="1" noChangeArrowheads="1"/>
          </p:cNvSpPr>
          <p:nvPr>
            <p:ph type="body" sz="half" idx="1"/>
          </p:nvPr>
        </p:nvSpPr>
        <p:spPr/>
        <p:txBody>
          <a:bodyPr/>
          <a:lstStyle/>
          <a:p>
            <a:r>
              <a:rPr lang="en-US" altLang="en-US" sz="2800"/>
              <a:t>Spartan society was obsessed with war.</a:t>
            </a:r>
          </a:p>
          <a:p>
            <a:r>
              <a:rPr lang="en-US" altLang="en-US" sz="2800"/>
              <a:t>Boys were sent to military school at a young age.</a:t>
            </a:r>
          </a:p>
          <a:p>
            <a:r>
              <a:rPr lang="en-US" altLang="en-US" sz="2800"/>
              <a:t>Boys who are born deformed are left to die on mountainsides</a:t>
            </a:r>
          </a:p>
          <a:p>
            <a:pPr>
              <a:buFont typeface="Wingdings" panose="05000000000000000000" pitchFamily="2" charset="2"/>
              <a:buNone/>
            </a:pPr>
            <a:endParaRPr lang="en-US" altLang="en-US" sz="2800"/>
          </a:p>
        </p:txBody>
      </p:sp>
      <p:pic>
        <p:nvPicPr>
          <p:cNvPr id="62470" name="Picture 6">
            <a:extLst>
              <a:ext uri="{FF2B5EF4-FFF2-40B4-BE49-F238E27FC236}">
                <a16:creationId xmlns:a16="http://schemas.microsoft.com/office/drawing/2014/main" id="{F76EF319-6E99-4D79-C514-EA644A88AF07}"/>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56275" y="1981200"/>
            <a:ext cx="2566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CFFE5DF-B696-DE49-B6C1-2084A107ECDD}"/>
              </a:ext>
            </a:extLst>
          </p:cNvPr>
          <p:cNvSpPr>
            <a:spLocks noGrp="1" noChangeArrowheads="1"/>
          </p:cNvSpPr>
          <p:nvPr>
            <p:ph type="title"/>
          </p:nvPr>
        </p:nvSpPr>
        <p:spPr/>
        <p:txBody>
          <a:bodyPr/>
          <a:lstStyle/>
          <a:p>
            <a:pPr algn="ctr"/>
            <a:r>
              <a:rPr lang="en-US" altLang="en-US"/>
              <a:t>Athens</a:t>
            </a:r>
          </a:p>
        </p:txBody>
      </p:sp>
      <p:sp>
        <p:nvSpPr>
          <p:cNvPr id="63492" name="Rectangle 4">
            <a:extLst>
              <a:ext uri="{FF2B5EF4-FFF2-40B4-BE49-F238E27FC236}">
                <a16:creationId xmlns:a16="http://schemas.microsoft.com/office/drawing/2014/main" id="{6EBEAA7E-71C3-DA5E-0C17-4E9CE9CCF4DF}"/>
              </a:ext>
            </a:extLst>
          </p:cNvPr>
          <p:cNvSpPr>
            <a:spLocks noGrp="1" noChangeArrowheads="1"/>
          </p:cNvSpPr>
          <p:nvPr>
            <p:ph type="body" sz="half" idx="2"/>
          </p:nvPr>
        </p:nvSpPr>
        <p:spPr/>
        <p:txBody>
          <a:bodyPr/>
          <a:lstStyle/>
          <a:p>
            <a:r>
              <a:rPr lang="en-US" altLang="en-US"/>
              <a:t>Athenians were tough but were encouraged to engage in activities like art, philosophy, music.</a:t>
            </a:r>
          </a:p>
        </p:txBody>
      </p:sp>
      <p:pic>
        <p:nvPicPr>
          <p:cNvPr id="63494" name="Picture 6">
            <a:extLst>
              <a:ext uri="{FF2B5EF4-FFF2-40B4-BE49-F238E27FC236}">
                <a16:creationId xmlns:a16="http://schemas.microsoft.com/office/drawing/2014/main" id="{25D36767-4F60-6445-202A-C86AF7AB3F0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1600200"/>
            <a:ext cx="5287963" cy="396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CB195B7-3C6B-DC05-3176-4A2D93E423CF}"/>
              </a:ext>
            </a:extLst>
          </p:cNvPr>
          <p:cNvSpPr>
            <a:spLocks noGrp="1" noChangeArrowheads="1"/>
          </p:cNvSpPr>
          <p:nvPr>
            <p:ph type="title"/>
          </p:nvPr>
        </p:nvSpPr>
        <p:spPr/>
        <p:txBody>
          <a:bodyPr/>
          <a:lstStyle/>
          <a:p>
            <a:r>
              <a:rPr lang="en-US" altLang="en-US">
                <a:latin typeface="Republik Sans ICG 01" pitchFamily="2" charset="0"/>
              </a:rPr>
              <a:t>Alexander the Great</a:t>
            </a:r>
          </a:p>
        </p:txBody>
      </p:sp>
      <p:sp>
        <p:nvSpPr>
          <p:cNvPr id="64515" name="Rectangle 3">
            <a:extLst>
              <a:ext uri="{FF2B5EF4-FFF2-40B4-BE49-F238E27FC236}">
                <a16:creationId xmlns:a16="http://schemas.microsoft.com/office/drawing/2014/main" id="{659AA6CA-69D6-D8EF-1A8A-0F6BBF29D120}"/>
              </a:ext>
            </a:extLst>
          </p:cNvPr>
          <p:cNvSpPr>
            <a:spLocks noGrp="1" noChangeArrowheads="1"/>
          </p:cNvSpPr>
          <p:nvPr>
            <p:ph type="body" sz="half" idx="1"/>
          </p:nvPr>
        </p:nvSpPr>
        <p:spPr/>
        <p:txBody>
          <a:bodyPr/>
          <a:lstStyle/>
          <a:p>
            <a:r>
              <a:rPr lang="en-US" altLang="en-US" sz="2800"/>
              <a:t>Alexander was not from Athens, but Macedonia.</a:t>
            </a:r>
          </a:p>
          <a:p>
            <a:r>
              <a:rPr lang="en-US" altLang="en-US" sz="2800"/>
              <a:t>Alexander was a brilliant military strategist.</a:t>
            </a:r>
          </a:p>
          <a:p>
            <a:r>
              <a:rPr lang="en-US" altLang="en-US" sz="2800"/>
              <a:t>His favorite book was Homer</a:t>
            </a:r>
            <a:r>
              <a:rPr lang="en-US" altLang="en-US" sz="2800">
                <a:latin typeface="Times New Roman" panose="02020603050405020304" pitchFamily="18" charset="0"/>
              </a:rPr>
              <a:t>’</a:t>
            </a:r>
            <a:r>
              <a:rPr lang="en-US" altLang="en-US" sz="2800"/>
              <a:t>s </a:t>
            </a:r>
            <a:r>
              <a:rPr lang="en-US" altLang="en-US" sz="2800" i="1"/>
              <a:t>Iliad</a:t>
            </a:r>
            <a:endParaRPr lang="en-US" altLang="en-US" sz="2800"/>
          </a:p>
          <a:p>
            <a:pPr>
              <a:buFont typeface="Wingdings" panose="05000000000000000000" pitchFamily="2" charset="2"/>
              <a:buNone/>
            </a:pPr>
            <a:endParaRPr lang="en-US" altLang="en-US" sz="2800"/>
          </a:p>
        </p:txBody>
      </p:sp>
      <p:pic>
        <p:nvPicPr>
          <p:cNvPr id="64518" name="Picture 6">
            <a:extLst>
              <a:ext uri="{FF2B5EF4-FFF2-40B4-BE49-F238E27FC236}">
                <a16:creationId xmlns:a16="http://schemas.microsoft.com/office/drawing/2014/main" id="{2B8C8AB1-4E03-6363-FD34-818D1A34ADF1}"/>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95925" y="1981200"/>
            <a:ext cx="30892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F30FF84-47E3-4E88-9FA1-E90317A5F117}"/>
              </a:ext>
            </a:extLst>
          </p:cNvPr>
          <p:cNvSpPr>
            <a:spLocks noGrp="1" noChangeArrowheads="1"/>
          </p:cNvSpPr>
          <p:nvPr>
            <p:ph type="title"/>
          </p:nvPr>
        </p:nvSpPr>
        <p:spPr/>
        <p:txBody>
          <a:bodyPr/>
          <a:lstStyle/>
          <a:p>
            <a:r>
              <a:rPr lang="en-US" altLang="en-US"/>
              <a:t>Alexander conquered the Persian empire and controlled the largest empire the world has ever seen.</a:t>
            </a:r>
          </a:p>
        </p:txBody>
      </p:sp>
      <p:pic>
        <p:nvPicPr>
          <p:cNvPr id="65539" name="Picture 3">
            <a:extLst>
              <a:ext uri="{FF2B5EF4-FFF2-40B4-BE49-F238E27FC236}">
                <a16:creationId xmlns:a16="http://schemas.microsoft.com/office/drawing/2014/main" id="{9BDA671D-36ED-CBC7-11B5-8089E7645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2057400"/>
            <a:ext cx="8734425"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B186681-A717-19C0-0CBA-F5A28BA22D90}"/>
              </a:ext>
            </a:extLst>
          </p:cNvPr>
          <p:cNvSpPr>
            <a:spLocks noGrp="1" noChangeArrowheads="1"/>
          </p:cNvSpPr>
          <p:nvPr>
            <p:ph type="ctrTitle"/>
          </p:nvPr>
        </p:nvSpPr>
        <p:spPr/>
        <p:txBody>
          <a:bodyPr/>
          <a:lstStyle/>
          <a:p>
            <a:endParaRPr lang="en-GB" altLang="en-US">
              <a:latin typeface="Republik Sans ICG 01" pitchFamily="2" charset="0"/>
            </a:endParaRPr>
          </a:p>
        </p:txBody>
      </p:sp>
      <p:sp>
        <p:nvSpPr>
          <p:cNvPr id="77827" name="Rectangle 3">
            <a:extLst>
              <a:ext uri="{FF2B5EF4-FFF2-40B4-BE49-F238E27FC236}">
                <a16:creationId xmlns:a16="http://schemas.microsoft.com/office/drawing/2014/main" id="{7736BA22-EFC6-B298-DEAD-BAA3980C29FD}"/>
              </a:ext>
            </a:extLst>
          </p:cNvPr>
          <p:cNvSpPr>
            <a:spLocks noGrp="1" noChangeArrowheads="1"/>
          </p:cNvSpPr>
          <p:nvPr>
            <p:ph type="subTitle" idx="1"/>
          </p:nvPr>
        </p:nvSpPr>
        <p:spPr/>
        <p:txBody>
          <a:bodyPr/>
          <a:lstStyle/>
          <a:p>
            <a:pPr algn="ctr"/>
            <a:r>
              <a:rPr lang="en-US" altLang="en-US"/>
              <a:t>What happens when cultures collide?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575330B-965D-1082-C7B9-7080C677A4C4}"/>
              </a:ext>
            </a:extLst>
          </p:cNvPr>
          <p:cNvSpPr>
            <a:spLocks noGrp="1" noChangeArrowheads="1"/>
          </p:cNvSpPr>
          <p:nvPr>
            <p:ph type="title"/>
          </p:nvPr>
        </p:nvSpPr>
        <p:spPr/>
        <p:txBody>
          <a:bodyPr/>
          <a:lstStyle/>
          <a:p>
            <a:r>
              <a:rPr lang="en-US" altLang="en-US"/>
              <a:t>Alexander spread Hellenistic culture throughout Asia.</a:t>
            </a:r>
          </a:p>
        </p:txBody>
      </p:sp>
      <p:sp>
        <p:nvSpPr>
          <p:cNvPr id="66564" name="Rectangle 4">
            <a:extLst>
              <a:ext uri="{FF2B5EF4-FFF2-40B4-BE49-F238E27FC236}">
                <a16:creationId xmlns:a16="http://schemas.microsoft.com/office/drawing/2014/main" id="{41C3E8EA-78AA-B9B3-A00E-BB47E2C8B602}"/>
              </a:ext>
            </a:extLst>
          </p:cNvPr>
          <p:cNvSpPr>
            <a:spLocks noGrp="1" noChangeArrowheads="1"/>
          </p:cNvSpPr>
          <p:nvPr>
            <p:ph type="body" sz="half" idx="2"/>
          </p:nvPr>
        </p:nvSpPr>
        <p:spPr/>
        <p:txBody>
          <a:bodyPr/>
          <a:lstStyle/>
          <a:p>
            <a:r>
              <a:rPr lang="en-US" altLang="en-US" sz="2800">
                <a:solidFill>
                  <a:schemeClr val="accent2"/>
                </a:solidFill>
              </a:rPr>
              <a:t>Hellenistic</a:t>
            </a:r>
            <a:r>
              <a:rPr lang="en-US" altLang="en-US" sz="2800"/>
              <a:t> is a fancy word for Greek.</a:t>
            </a:r>
          </a:p>
          <a:p>
            <a:r>
              <a:rPr lang="en-US" altLang="en-US" sz="2800"/>
              <a:t>Alexander spread Greek technology and ideas throughout his empire</a:t>
            </a:r>
          </a:p>
        </p:txBody>
      </p:sp>
      <p:pic>
        <p:nvPicPr>
          <p:cNvPr id="66566" name="Picture 6">
            <a:extLst>
              <a:ext uri="{FF2B5EF4-FFF2-40B4-BE49-F238E27FC236}">
                <a16:creationId xmlns:a16="http://schemas.microsoft.com/office/drawing/2014/main" id="{94BAB208-AA25-8A59-DD2B-31473D2B6533}"/>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1981200"/>
            <a:ext cx="5334000" cy="3681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9AD8146-2D81-3ABC-9355-0B69AFF4AB39}"/>
              </a:ext>
            </a:extLst>
          </p:cNvPr>
          <p:cNvSpPr>
            <a:spLocks noGrp="1" noChangeArrowheads="1"/>
          </p:cNvSpPr>
          <p:nvPr>
            <p:ph type="title"/>
          </p:nvPr>
        </p:nvSpPr>
        <p:spPr/>
        <p:txBody>
          <a:bodyPr/>
          <a:lstStyle/>
          <a:p>
            <a:r>
              <a:rPr lang="en-US" altLang="en-US"/>
              <a:t>The Roman Coliseum has a strong Hellenistic influence.</a:t>
            </a:r>
          </a:p>
        </p:txBody>
      </p:sp>
      <p:pic>
        <p:nvPicPr>
          <p:cNvPr id="78851" name="Picture 3">
            <a:extLst>
              <a:ext uri="{FF2B5EF4-FFF2-40B4-BE49-F238E27FC236}">
                <a16:creationId xmlns:a16="http://schemas.microsoft.com/office/drawing/2014/main" id="{D073BB6D-93CC-59BD-B490-C4C24D3CC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5397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C05DAD4-AB54-587A-41A2-E64B3FAA0298}"/>
              </a:ext>
            </a:extLst>
          </p:cNvPr>
          <p:cNvSpPr>
            <a:spLocks noGrp="1" noChangeArrowheads="1"/>
          </p:cNvSpPr>
          <p:nvPr>
            <p:ph type="title"/>
          </p:nvPr>
        </p:nvSpPr>
        <p:spPr/>
        <p:txBody>
          <a:bodyPr/>
          <a:lstStyle/>
          <a:p>
            <a:r>
              <a:rPr lang="en-US" altLang="en-US"/>
              <a:t>What buildings in the USA have a Hellenistic influence?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C0F8C13-8ED8-503F-5B29-FF6A0449036F}"/>
              </a:ext>
            </a:extLst>
          </p:cNvPr>
          <p:cNvSpPr>
            <a:spLocks noGrp="1" noChangeArrowheads="1"/>
          </p:cNvSpPr>
          <p:nvPr>
            <p:ph type="title"/>
          </p:nvPr>
        </p:nvSpPr>
        <p:spPr/>
        <p:txBody>
          <a:bodyPr/>
          <a:lstStyle/>
          <a:p>
            <a:r>
              <a:rPr lang="en-US" altLang="en-US"/>
              <a:t>Greek geography</a:t>
            </a:r>
          </a:p>
        </p:txBody>
      </p:sp>
      <p:sp>
        <p:nvSpPr>
          <p:cNvPr id="29699" name="Rectangle 3">
            <a:extLst>
              <a:ext uri="{FF2B5EF4-FFF2-40B4-BE49-F238E27FC236}">
                <a16:creationId xmlns:a16="http://schemas.microsoft.com/office/drawing/2014/main" id="{15AF932F-622E-4EE4-26EC-F2ED7A849F70}"/>
              </a:ext>
            </a:extLst>
          </p:cNvPr>
          <p:cNvSpPr>
            <a:spLocks noGrp="1" noChangeArrowheads="1"/>
          </p:cNvSpPr>
          <p:nvPr>
            <p:ph type="body" sz="half" idx="1"/>
          </p:nvPr>
        </p:nvSpPr>
        <p:spPr>
          <a:xfrm>
            <a:off x="762000" y="1981200"/>
            <a:ext cx="3810000" cy="4114800"/>
          </a:xfrm>
        </p:spPr>
        <p:txBody>
          <a:bodyPr/>
          <a:lstStyle/>
          <a:p>
            <a:r>
              <a:rPr lang="en-US" altLang="en-US" sz="2400"/>
              <a:t>Greece is mountainous</a:t>
            </a:r>
          </a:p>
          <a:p>
            <a:r>
              <a:rPr lang="en-US" altLang="en-US" sz="2400"/>
              <a:t>Greek communities often times developed independently because of the mountains, thus they were diverse</a:t>
            </a:r>
          </a:p>
          <a:p>
            <a:r>
              <a:rPr lang="en-US" altLang="en-US" sz="2400"/>
              <a:t>As a result, they fought each other a lot.</a:t>
            </a:r>
          </a:p>
        </p:txBody>
      </p:sp>
      <p:pic>
        <p:nvPicPr>
          <p:cNvPr id="29702" name="Picture 6">
            <a:extLst>
              <a:ext uri="{FF2B5EF4-FFF2-40B4-BE49-F238E27FC236}">
                <a16:creationId xmlns:a16="http://schemas.microsoft.com/office/drawing/2014/main" id="{8A5F2C8A-9313-9D03-9960-20DE9146AFBB}"/>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19600" y="1560513"/>
            <a:ext cx="4525963" cy="4278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FCF2560-63E9-B53D-5CCA-4ECD4B9A27C9}"/>
              </a:ext>
            </a:extLst>
          </p:cNvPr>
          <p:cNvSpPr>
            <a:spLocks noGrp="1" noChangeArrowheads="1"/>
          </p:cNvSpPr>
          <p:nvPr>
            <p:ph type="title"/>
          </p:nvPr>
        </p:nvSpPr>
        <p:spPr/>
        <p:txBody>
          <a:bodyPr/>
          <a:lstStyle/>
          <a:p>
            <a:pPr algn="ctr"/>
            <a:r>
              <a:rPr lang="en-US" altLang="en-US"/>
              <a:t>Lincoln Memorial</a:t>
            </a:r>
          </a:p>
        </p:txBody>
      </p:sp>
      <p:pic>
        <p:nvPicPr>
          <p:cNvPr id="80900" name="Picture 4">
            <a:extLst>
              <a:ext uri="{FF2B5EF4-FFF2-40B4-BE49-F238E27FC236}">
                <a16:creationId xmlns:a16="http://schemas.microsoft.com/office/drawing/2014/main" id="{6BCEA001-05AE-7282-B693-2A82F9888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5143500" cy="389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B70D02C-70D2-8011-B9BB-9432C13A3C7B}"/>
              </a:ext>
            </a:extLst>
          </p:cNvPr>
          <p:cNvSpPr>
            <a:spLocks noGrp="1" noChangeArrowheads="1"/>
          </p:cNvSpPr>
          <p:nvPr>
            <p:ph type="ctrTitle"/>
          </p:nvPr>
        </p:nvSpPr>
        <p:spPr/>
        <p:txBody>
          <a:bodyPr/>
          <a:lstStyle/>
          <a:p>
            <a:r>
              <a:rPr lang="en-US" altLang="en-US"/>
              <a:t>Any questions before the quiz?</a:t>
            </a:r>
          </a:p>
        </p:txBody>
      </p:sp>
      <p:sp>
        <p:nvSpPr>
          <p:cNvPr id="89091" name="Rectangle 3">
            <a:extLst>
              <a:ext uri="{FF2B5EF4-FFF2-40B4-BE49-F238E27FC236}">
                <a16:creationId xmlns:a16="http://schemas.microsoft.com/office/drawing/2014/main" id="{2DE60476-8551-B769-C313-90BB25465175}"/>
              </a:ext>
            </a:extLst>
          </p:cNvPr>
          <p:cNvSpPr>
            <a:spLocks noGrp="1" noChangeArrowheads="1"/>
          </p:cNvSpPr>
          <p:nvPr>
            <p:ph type="subTitle" idx="1"/>
          </p:nvPr>
        </p:nvSpPr>
        <p:spPr/>
        <p:txBody>
          <a:bodyPr/>
          <a:lstStyle/>
          <a:p>
            <a:endParaRPr lang="en-GB"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B4C344B-5DEC-DBB0-9069-54F653C66E02}"/>
              </a:ext>
            </a:extLst>
          </p:cNvPr>
          <p:cNvSpPr>
            <a:spLocks noGrp="1" noChangeArrowheads="1"/>
          </p:cNvSpPr>
          <p:nvPr>
            <p:ph type="title"/>
          </p:nvPr>
        </p:nvSpPr>
        <p:spPr/>
        <p:txBody>
          <a:bodyPr/>
          <a:lstStyle/>
          <a:p>
            <a:pPr algn="ctr"/>
            <a:r>
              <a:rPr lang="en-US" altLang="en-US">
                <a:latin typeface="Republik Sans ICG 01" pitchFamily="2" charset="0"/>
              </a:rPr>
              <a:t>Greece Quiz</a:t>
            </a:r>
          </a:p>
        </p:txBody>
      </p:sp>
      <p:sp>
        <p:nvSpPr>
          <p:cNvPr id="90115" name="Rectangle 3">
            <a:extLst>
              <a:ext uri="{FF2B5EF4-FFF2-40B4-BE49-F238E27FC236}">
                <a16:creationId xmlns:a16="http://schemas.microsoft.com/office/drawing/2014/main" id="{744A595E-B503-488C-C559-163F3BA8BF69}"/>
              </a:ext>
            </a:extLst>
          </p:cNvPr>
          <p:cNvSpPr>
            <a:spLocks noGrp="1" noChangeArrowheads="1"/>
          </p:cNvSpPr>
          <p:nvPr>
            <p:ph type="body" idx="1"/>
          </p:nvPr>
        </p:nvSpPr>
        <p:spPr/>
        <p:txBody>
          <a:bodyPr/>
          <a:lstStyle/>
          <a:p>
            <a:pPr>
              <a:lnSpc>
                <a:spcPct val="90000"/>
              </a:lnSpc>
            </a:pPr>
            <a:r>
              <a:rPr lang="en-US" altLang="en-US" sz="2800"/>
              <a:t>1.What is Greece</a:t>
            </a:r>
            <a:r>
              <a:rPr lang="en-US" altLang="en-US" sz="2800">
                <a:latin typeface="Times New Roman" panose="02020603050405020304" pitchFamily="18" charset="0"/>
              </a:rPr>
              <a:t>’</a:t>
            </a:r>
            <a:r>
              <a:rPr lang="en-US" altLang="en-US" sz="2800"/>
              <a:t>s political contribution to the political world (especially the United States)?</a:t>
            </a:r>
          </a:p>
          <a:p>
            <a:pPr>
              <a:lnSpc>
                <a:spcPct val="90000"/>
              </a:lnSpc>
            </a:pPr>
            <a:r>
              <a:rPr lang="en-US" altLang="en-US" sz="2800"/>
              <a:t>2. How did geography influence Greece</a:t>
            </a:r>
            <a:r>
              <a:rPr lang="en-US" altLang="en-US" sz="2800">
                <a:latin typeface="Times New Roman" panose="02020603050405020304" pitchFamily="18" charset="0"/>
              </a:rPr>
              <a:t>’</a:t>
            </a:r>
            <a:r>
              <a:rPr lang="en-US" altLang="en-US" sz="2800"/>
              <a:t>s economy and military technology?</a:t>
            </a:r>
          </a:p>
          <a:p>
            <a:pPr>
              <a:lnSpc>
                <a:spcPct val="90000"/>
              </a:lnSpc>
            </a:pPr>
            <a:r>
              <a:rPr lang="en-US" altLang="en-US" sz="2800"/>
              <a:t>3. How did Hellenistic ideas spread throughout Asia?</a:t>
            </a:r>
          </a:p>
          <a:p>
            <a:pPr>
              <a:lnSpc>
                <a:spcPct val="90000"/>
              </a:lnSpc>
            </a:pPr>
            <a:r>
              <a:rPr lang="en-US" altLang="en-US" sz="2800"/>
              <a:t>4. Describe an example of how necessity brings about technological change.</a:t>
            </a:r>
          </a:p>
          <a:p>
            <a:pPr>
              <a:lnSpc>
                <a:spcPct val="90000"/>
              </a:lnSpc>
            </a:pPr>
            <a:r>
              <a:rPr lang="en-US" altLang="en-US" sz="2800"/>
              <a:t>5. Define monarchy </a:t>
            </a:r>
          </a:p>
          <a:p>
            <a:pPr>
              <a:lnSpc>
                <a:spcPct val="90000"/>
              </a:lnSpc>
            </a:pPr>
            <a:r>
              <a:rPr lang="en-US" altLang="en-US" sz="2800"/>
              <a:t>6. Define oligarchy</a:t>
            </a:r>
          </a:p>
          <a:p>
            <a:pPr>
              <a:lnSpc>
                <a:spcPct val="90000"/>
              </a:lnSpc>
            </a:pPr>
            <a:endParaRPr lang="en-US"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F3E6E8D6-A1B7-10F3-7848-B694AB53DBB3}"/>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75A30D1-B98B-4477-2199-3CAE1973804C}"/>
              </a:ext>
            </a:extLst>
          </p:cNvPr>
          <p:cNvSpPr>
            <a:spLocks noGrp="1" noChangeArrowheads="1"/>
          </p:cNvSpPr>
          <p:nvPr>
            <p:ph type="title"/>
          </p:nvPr>
        </p:nvSpPr>
        <p:spPr/>
        <p:txBody>
          <a:bodyPr/>
          <a:lstStyle/>
          <a:p>
            <a:r>
              <a:rPr lang="en-US" altLang="en-US">
                <a:latin typeface="Republik Sans ICG 01" pitchFamily="2" charset="0"/>
              </a:rPr>
              <a:t>Technology results from necessity</a:t>
            </a:r>
          </a:p>
        </p:txBody>
      </p:sp>
      <p:sp>
        <p:nvSpPr>
          <p:cNvPr id="30724" name="Rectangle 4">
            <a:extLst>
              <a:ext uri="{FF2B5EF4-FFF2-40B4-BE49-F238E27FC236}">
                <a16:creationId xmlns:a16="http://schemas.microsoft.com/office/drawing/2014/main" id="{10431A72-EF39-8706-2889-92EC8F0D3847}"/>
              </a:ext>
            </a:extLst>
          </p:cNvPr>
          <p:cNvSpPr>
            <a:spLocks noGrp="1" noChangeArrowheads="1"/>
          </p:cNvSpPr>
          <p:nvPr>
            <p:ph type="body" sz="half" idx="2"/>
          </p:nvPr>
        </p:nvSpPr>
        <p:spPr/>
        <p:txBody>
          <a:bodyPr/>
          <a:lstStyle/>
          <a:p>
            <a:r>
              <a:rPr lang="en-US" altLang="en-US" sz="2400">
                <a:latin typeface="Republik Sans ICG 01" pitchFamily="2" charset="0"/>
              </a:rPr>
              <a:t>Since Greek coastal cities were sandwiched between the ocean and the sea, they developed an awesome navy for trading and fighting.</a:t>
            </a:r>
          </a:p>
        </p:txBody>
      </p:sp>
      <p:pic>
        <p:nvPicPr>
          <p:cNvPr id="30726" name="Picture 6">
            <a:extLst>
              <a:ext uri="{FF2B5EF4-FFF2-40B4-BE49-F238E27FC236}">
                <a16:creationId xmlns:a16="http://schemas.microsoft.com/office/drawing/2014/main" id="{1C954F3C-8A2B-65E6-AAC9-69F793606AEC}"/>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19200" y="1752600"/>
            <a:ext cx="3810000" cy="278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a:extLst>
              <a:ext uri="{FF2B5EF4-FFF2-40B4-BE49-F238E27FC236}">
                <a16:creationId xmlns:a16="http://schemas.microsoft.com/office/drawing/2014/main" id="{DF799296-AE51-7921-19A3-71F956BA3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67200"/>
            <a:ext cx="41148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5E7799-23E9-278B-DE48-401B3584A22B}"/>
              </a:ext>
            </a:extLst>
          </p:cNvPr>
          <p:cNvSpPr>
            <a:spLocks noGrp="1" noChangeArrowheads="1"/>
          </p:cNvSpPr>
          <p:nvPr>
            <p:ph type="title"/>
          </p:nvPr>
        </p:nvSpPr>
        <p:spPr/>
        <p:txBody>
          <a:bodyPr/>
          <a:lstStyle/>
          <a:p>
            <a:r>
              <a:rPr lang="en-US" altLang="en-US">
                <a:latin typeface="Republik Sans ICG 01" pitchFamily="2" charset="0"/>
              </a:rPr>
              <a:t>Technology results from scarcity</a:t>
            </a:r>
          </a:p>
        </p:txBody>
      </p:sp>
      <p:sp>
        <p:nvSpPr>
          <p:cNvPr id="33795" name="Rectangle 3">
            <a:extLst>
              <a:ext uri="{FF2B5EF4-FFF2-40B4-BE49-F238E27FC236}">
                <a16:creationId xmlns:a16="http://schemas.microsoft.com/office/drawing/2014/main" id="{2ECDCA61-D9B6-52FF-0587-5F8E6AC05191}"/>
              </a:ext>
            </a:extLst>
          </p:cNvPr>
          <p:cNvSpPr>
            <a:spLocks noGrp="1" noChangeArrowheads="1"/>
          </p:cNvSpPr>
          <p:nvPr>
            <p:ph type="body" sz="half" idx="1"/>
          </p:nvPr>
        </p:nvSpPr>
        <p:spPr/>
        <p:txBody>
          <a:bodyPr/>
          <a:lstStyle/>
          <a:p>
            <a:r>
              <a:rPr lang="en-US" altLang="en-US" sz="2800"/>
              <a:t>All cities need fresh water.  This is a Greek </a:t>
            </a:r>
            <a:r>
              <a:rPr lang="en-US" altLang="en-US" sz="2800">
                <a:solidFill>
                  <a:schemeClr val="accent1"/>
                </a:solidFill>
              </a:rPr>
              <a:t>aqueduct</a:t>
            </a:r>
            <a:r>
              <a:rPr lang="en-US" altLang="en-US" sz="2800"/>
              <a:t>, basically a brick water pipe.</a:t>
            </a:r>
          </a:p>
          <a:p>
            <a:r>
              <a:rPr lang="en-US" altLang="en-US" sz="2800"/>
              <a:t>The first aqueduct was Assyrian, but most ancient societies had them.</a:t>
            </a:r>
          </a:p>
        </p:txBody>
      </p:sp>
      <p:pic>
        <p:nvPicPr>
          <p:cNvPr id="33798" name="Picture 6">
            <a:extLst>
              <a:ext uri="{FF2B5EF4-FFF2-40B4-BE49-F238E27FC236}">
                <a16:creationId xmlns:a16="http://schemas.microsoft.com/office/drawing/2014/main" id="{5B1177BD-79E9-4F84-49F4-C9AD72E2EB4F}"/>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46638" y="1676400"/>
            <a:ext cx="4297362" cy="3041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a16="http://schemas.microsoft.com/office/drawing/2014/main" id="{52A8EBD6-7719-455A-B69E-47674277C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4343400"/>
            <a:ext cx="162401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6DEC842-B4B6-0659-7A96-41E17D62608A}"/>
              </a:ext>
            </a:extLst>
          </p:cNvPr>
          <p:cNvSpPr>
            <a:spLocks noGrp="1" noChangeArrowheads="1"/>
          </p:cNvSpPr>
          <p:nvPr>
            <p:ph type="title"/>
          </p:nvPr>
        </p:nvSpPr>
        <p:spPr/>
        <p:txBody>
          <a:bodyPr/>
          <a:lstStyle/>
          <a:p>
            <a:pPr algn="ctr"/>
            <a:r>
              <a:rPr lang="en-US" altLang="en-US"/>
              <a:t>Terracing saves water and soil in mountainous environments</a:t>
            </a:r>
          </a:p>
        </p:txBody>
      </p:sp>
      <p:pic>
        <p:nvPicPr>
          <p:cNvPr id="88067" name="Picture 3">
            <a:extLst>
              <a:ext uri="{FF2B5EF4-FFF2-40B4-BE49-F238E27FC236}">
                <a16:creationId xmlns:a16="http://schemas.microsoft.com/office/drawing/2014/main" id="{F0ED4B86-00CF-3DA6-8273-5075FAFD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5257800" cy="501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0EFA793-3F6E-C7C1-39AE-3398658381F2}"/>
              </a:ext>
            </a:extLst>
          </p:cNvPr>
          <p:cNvSpPr>
            <a:spLocks noGrp="1" noChangeArrowheads="1"/>
          </p:cNvSpPr>
          <p:nvPr>
            <p:ph type="title"/>
          </p:nvPr>
        </p:nvSpPr>
        <p:spPr/>
        <p:txBody>
          <a:bodyPr/>
          <a:lstStyle/>
          <a:p>
            <a:pPr algn="ctr"/>
            <a:r>
              <a:rPr lang="en-US" altLang="en-US">
                <a:latin typeface="Republik Sans ICG 01" pitchFamily="2" charset="0"/>
              </a:rPr>
              <a:t>Greek Inventions</a:t>
            </a:r>
          </a:p>
        </p:txBody>
      </p:sp>
      <p:sp>
        <p:nvSpPr>
          <p:cNvPr id="39940" name="Rectangle 4">
            <a:extLst>
              <a:ext uri="{FF2B5EF4-FFF2-40B4-BE49-F238E27FC236}">
                <a16:creationId xmlns:a16="http://schemas.microsoft.com/office/drawing/2014/main" id="{2181CC6B-D631-31AA-D8BE-70EFAA48A7E8}"/>
              </a:ext>
            </a:extLst>
          </p:cNvPr>
          <p:cNvSpPr>
            <a:spLocks noGrp="1" noChangeArrowheads="1"/>
          </p:cNvSpPr>
          <p:nvPr>
            <p:ph type="body" sz="half" idx="2"/>
          </p:nvPr>
        </p:nvSpPr>
        <p:spPr/>
        <p:txBody>
          <a:bodyPr/>
          <a:lstStyle/>
          <a:p>
            <a:r>
              <a:rPr lang="en-US" altLang="en-US" sz="2800"/>
              <a:t>The Greeks invented dice.</a:t>
            </a:r>
          </a:p>
        </p:txBody>
      </p:sp>
      <p:pic>
        <p:nvPicPr>
          <p:cNvPr id="39942" name="Picture 6">
            <a:extLst>
              <a:ext uri="{FF2B5EF4-FFF2-40B4-BE49-F238E27FC236}">
                <a16:creationId xmlns:a16="http://schemas.microsoft.com/office/drawing/2014/main" id="{CD05863F-7284-0432-AE9F-A4F0F150FEF8}"/>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73163" y="2755900"/>
            <a:ext cx="3810000" cy="256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a:extLst>
              <a:ext uri="{FF2B5EF4-FFF2-40B4-BE49-F238E27FC236}">
                <a16:creationId xmlns:a16="http://schemas.microsoft.com/office/drawing/2014/main" id="{F328183D-6D08-5A03-ADF6-925E43A9A4E7}"/>
              </a:ext>
            </a:extLst>
          </p:cNvPr>
          <p:cNvSpPr>
            <a:spLocks noGrp="1" noChangeArrowheads="1"/>
          </p:cNvSpPr>
          <p:nvPr>
            <p:ph type="title"/>
          </p:nvPr>
        </p:nvSpPr>
        <p:spPr/>
        <p:txBody>
          <a:bodyPr/>
          <a:lstStyle/>
          <a:p>
            <a:endParaRPr lang="en-GB" altLang="en-US"/>
          </a:p>
        </p:txBody>
      </p:sp>
      <p:pic>
        <p:nvPicPr>
          <p:cNvPr id="95237" name="Picture 1029">
            <a:extLst>
              <a:ext uri="{FF2B5EF4-FFF2-40B4-BE49-F238E27FC236}">
                <a16:creationId xmlns:a16="http://schemas.microsoft.com/office/drawing/2014/main" id="{721897B8-5CB9-0DA6-01A7-98938D646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8534400" cy="1655763"/>
          </a:xfrm>
          <a:prstGeom prst="rect">
            <a:avLst/>
          </a:prstGeom>
          <a:noFill/>
          <a:extLst>
            <a:ext uri="{909E8E84-426E-40DD-AFC4-6F175D3DCCD1}">
              <a14:hiddenFill xmlns:a14="http://schemas.microsoft.com/office/drawing/2010/main">
                <a:solidFill>
                  <a:srgbClr val="FFFFFF"/>
                </a:solidFill>
              </a14:hiddenFill>
            </a:ext>
          </a:extLst>
        </p:spPr>
      </p:pic>
      <p:sp>
        <p:nvSpPr>
          <p:cNvPr id="95238" name="Rectangle 1030">
            <a:extLst>
              <a:ext uri="{FF2B5EF4-FFF2-40B4-BE49-F238E27FC236}">
                <a16:creationId xmlns:a16="http://schemas.microsoft.com/office/drawing/2014/main" id="{69E02423-6A1E-983B-13BC-FA3BF74BF1E8}"/>
              </a:ext>
            </a:extLst>
          </p:cNvPr>
          <p:cNvSpPr>
            <a:spLocks noChangeArrowheads="1"/>
          </p:cNvSpPr>
          <p:nvPr/>
        </p:nvSpPr>
        <p:spPr bwMode="auto">
          <a:xfrm>
            <a:off x="990600" y="2743200"/>
            <a:ext cx="73914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a:solidFill>
                  <a:schemeClr val="tx2"/>
                </a:solidFill>
              </a:rPr>
              <a:t>The Greeks were the original Olympiads. </a:t>
            </a:r>
          </a:p>
          <a:p>
            <a:r>
              <a:rPr lang="en-US" altLang="en-US" sz="4400">
                <a:solidFill>
                  <a:schemeClr val="tx2"/>
                </a:solidFill>
              </a:rPr>
              <a:t> Their scientists studied the best way to </a:t>
            </a:r>
          </a:p>
          <a:p>
            <a:r>
              <a:rPr lang="en-US" altLang="en-US" sz="4400">
                <a:solidFill>
                  <a:schemeClr val="tx2"/>
                </a:solidFill>
              </a:rPr>
              <a:t>perform sports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94AA0B82-D58A-144F-B44F-C95BE32C781F}"/>
              </a:ext>
            </a:extLst>
          </p:cNvPr>
          <p:cNvSpPr>
            <a:spLocks noGrp="1" noChangeArrowheads="1"/>
          </p:cNvSpPr>
          <p:nvPr>
            <p:ph type="title"/>
          </p:nvPr>
        </p:nvSpPr>
        <p:spPr/>
        <p:txBody>
          <a:bodyPr/>
          <a:lstStyle/>
          <a:p>
            <a:pPr algn="ctr"/>
            <a:r>
              <a:rPr lang="en-US" altLang="en-US">
                <a:latin typeface="Republik Sans ICG 01" pitchFamily="2" charset="0"/>
              </a:rPr>
              <a:t>Greek Invention</a:t>
            </a:r>
          </a:p>
        </p:txBody>
      </p:sp>
      <p:sp>
        <p:nvSpPr>
          <p:cNvPr id="50179" name="Rectangle 1027">
            <a:extLst>
              <a:ext uri="{FF2B5EF4-FFF2-40B4-BE49-F238E27FC236}">
                <a16:creationId xmlns:a16="http://schemas.microsoft.com/office/drawing/2014/main" id="{62B196BE-286B-A4A4-2143-B1031755A980}"/>
              </a:ext>
            </a:extLst>
          </p:cNvPr>
          <p:cNvSpPr>
            <a:spLocks noGrp="1" noChangeArrowheads="1"/>
          </p:cNvSpPr>
          <p:nvPr>
            <p:ph type="body" sz="half" idx="1"/>
          </p:nvPr>
        </p:nvSpPr>
        <p:spPr/>
        <p:txBody>
          <a:bodyPr/>
          <a:lstStyle/>
          <a:p>
            <a:r>
              <a:rPr lang="en-US" altLang="en-US" sz="2800"/>
              <a:t>The Greeks invented the crane.</a:t>
            </a:r>
          </a:p>
        </p:txBody>
      </p:sp>
      <p:pic>
        <p:nvPicPr>
          <p:cNvPr id="50182" name="Picture 1030">
            <a:extLst>
              <a:ext uri="{FF2B5EF4-FFF2-40B4-BE49-F238E27FC236}">
                <a16:creationId xmlns:a16="http://schemas.microsoft.com/office/drawing/2014/main" id="{F3558FED-EF61-3466-13DD-C6C57859E9C2}"/>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5563" y="2195513"/>
            <a:ext cx="3810000" cy="3686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8DA3D3B49C3449E238F65E5C7AB8E" ma:contentTypeVersion="3" ma:contentTypeDescription="Create a new document." ma:contentTypeScope="" ma:versionID="5d6afab21972d7c6c87311559a04e512">
  <xsd:schema xmlns:xsd="http://www.w3.org/2001/XMLSchema" xmlns:xs="http://www.w3.org/2001/XMLSchema" xmlns:p="http://schemas.microsoft.com/office/2006/metadata/properties" xmlns:ns3="ddab4806-dbd5-48fa-b546-54e22f9f5f5c" targetNamespace="http://schemas.microsoft.com/office/2006/metadata/properties" ma:root="true" ma:fieldsID="051edf7c8906a947e23cd679ae4e4a9c" ns3:_="">
    <xsd:import namespace="ddab4806-dbd5-48fa-b546-54e22f9f5f5c"/>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b4806-dbd5-48fa-b546-54e22f9f5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dab4806-dbd5-48fa-b546-54e22f9f5f5c" xsi:nil="true"/>
  </documentManagement>
</p:properties>
</file>

<file path=customXml/itemProps1.xml><?xml version="1.0" encoding="utf-8"?>
<ds:datastoreItem xmlns:ds="http://schemas.openxmlformats.org/officeDocument/2006/customXml" ds:itemID="{77262B41-BD02-42AB-BF12-2CD040AA4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b4806-dbd5-48fa-b546-54e22f9f5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848FD7-1083-47D8-BD29-FF341324986D}">
  <ds:schemaRefs>
    <ds:schemaRef ds:uri="http://schemas.microsoft.com/sharepoint/v3/contenttype/forms"/>
  </ds:schemaRefs>
</ds:datastoreItem>
</file>

<file path=customXml/itemProps3.xml><?xml version="1.0" encoding="utf-8"?>
<ds:datastoreItem xmlns:ds="http://schemas.openxmlformats.org/officeDocument/2006/customXml" ds:itemID="{62E556E1-F0A4-429B-9918-8665DFD394CF}">
  <ds:schemaRefs>
    <ds:schemaRef ds:uri="ddab4806-dbd5-48fa-b546-54e22f9f5f5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362</TotalTime>
  <Words>832</Words>
  <Application>Microsoft Office PowerPoint</Application>
  <PresentationFormat>On-screen Show (4:3)</PresentationFormat>
  <Paragraphs>119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 New Roman</vt:lpstr>
      <vt:lpstr>Arial</vt:lpstr>
      <vt:lpstr>Wingdings</vt:lpstr>
      <vt:lpstr>Republik Sans ICG 01</vt:lpstr>
      <vt:lpstr>Dad`s Tie</vt:lpstr>
      <vt:lpstr>Ancient Greece</vt:lpstr>
      <vt:lpstr>Geography</vt:lpstr>
      <vt:lpstr>Greek geography</vt:lpstr>
      <vt:lpstr>Technology results from necessity</vt:lpstr>
      <vt:lpstr>Technology results from scarcity</vt:lpstr>
      <vt:lpstr>Terracing saves water and soil in mountainous environments</vt:lpstr>
      <vt:lpstr>Greek Inventions</vt:lpstr>
      <vt:lpstr>PowerPoint Presentation</vt:lpstr>
      <vt:lpstr>Greek Invention</vt:lpstr>
      <vt:lpstr>Greek Architecture</vt:lpstr>
      <vt:lpstr>More Greek Architecture</vt:lpstr>
      <vt:lpstr>Greek Military</vt:lpstr>
      <vt:lpstr>Greek Military</vt:lpstr>
      <vt:lpstr>Greek Military</vt:lpstr>
      <vt:lpstr>Flamethrower!!!!!</vt:lpstr>
      <vt:lpstr>Greek religion was polytheistic.</vt:lpstr>
      <vt:lpstr>Political: Athens was the first democracy.</vt:lpstr>
      <vt:lpstr>PowerPoint Presentation</vt:lpstr>
      <vt:lpstr>Remember!  If you think the U.S. is so much better. . .</vt:lpstr>
      <vt:lpstr>Political terms</vt:lpstr>
      <vt:lpstr>Sparta</vt:lpstr>
      <vt:lpstr>Sparta</vt:lpstr>
      <vt:lpstr>Athens</vt:lpstr>
      <vt:lpstr>Alexander the Great</vt:lpstr>
      <vt:lpstr>Alexander conquered the Persian empire and controlled the largest empire the world has ever seen.</vt:lpstr>
      <vt:lpstr>PowerPoint Presentation</vt:lpstr>
      <vt:lpstr>Alexander spread Hellenistic culture throughout Asia.</vt:lpstr>
      <vt:lpstr>The Roman Coliseum has a strong Hellenistic influence.</vt:lpstr>
      <vt:lpstr>What buildings in the USA have a Hellenistic influence?</vt:lpstr>
      <vt:lpstr>Lincoln Memorial</vt:lpstr>
      <vt:lpstr>Any questions before the quiz?</vt:lpstr>
      <vt:lpstr>Greece Quiz</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jcollins</dc:creator>
  <cp:lastModifiedBy>Nayan GRIFFITHS</cp:lastModifiedBy>
  <cp:revision>14</cp:revision>
  <cp:lastPrinted>1601-01-01T00:00:00Z</cp:lastPrinted>
  <dcterms:created xsi:type="dcterms:W3CDTF">2005-09-12T21:16:45Z</dcterms:created>
  <dcterms:modified xsi:type="dcterms:W3CDTF">2023-06-06T09:52:22Z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0x0101003DC8DA3D3B49C3449E238F65E5C7AB8E</vt:lpwstr>
  </property>
</Properties>
</file>